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3919775" cy="33120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99"/>
    <p:restoredTop sz="96327"/>
  </p:normalViewPr>
  <p:slideViewPr>
    <p:cSldViewPr snapToGrid="0">
      <p:cViewPr varScale="1">
        <p:scale>
          <a:sx n="27" d="100"/>
          <a:sy n="27" d="100"/>
        </p:scale>
        <p:origin x="36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3983" y="5420339"/>
            <a:ext cx="37331809" cy="11530671"/>
          </a:xfrm>
        </p:spPr>
        <p:txBody>
          <a:bodyPr anchor="b"/>
          <a:lstStyle>
            <a:lvl1pPr algn="ctr">
              <a:defRPr sz="288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9972" y="17395677"/>
            <a:ext cx="32939831" cy="7996334"/>
          </a:xfrm>
        </p:spPr>
        <p:txBody>
          <a:bodyPr/>
          <a:lstStyle>
            <a:lvl1pPr marL="0" indent="0" algn="ctr">
              <a:buNone/>
              <a:defRPr sz="11526"/>
            </a:lvl1pPr>
            <a:lvl2pPr marL="2195813" indent="0" algn="ctr">
              <a:buNone/>
              <a:defRPr sz="9605"/>
            </a:lvl2pPr>
            <a:lvl3pPr marL="4391626" indent="0" algn="ctr">
              <a:buNone/>
              <a:defRPr sz="8645"/>
            </a:lvl3pPr>
            <a:lvl4pPr marL="6587437" indent="0" algn="ctr">
              <a:buNone/>
              <a:defRPr sz="7685"/>
            </a:lvl4pPr>
            <a:lvl5pPr marL="8783250" indent="0" algn="ctr">
              <a:buNone/>
              <a:defRPr sz="7685"/>
            </a:lvl5pPr>
            <a:lvl6pPr marL="10979063" indent="0" algn="ctr">
              <a:buNone/>
              <a:defRPr sz="7685"/>
            </a:lvl6pPr>
            <a:lvl7pPr marL="13174876" indent="0" algn="ctr">
              <a:buNone/>
              <a:defRPr sz="7685"/>
            </a:lvl7pPr>
            <a:lvl8pPr marL="15370689" indent="0" algn="ctr">
              <a:buNone/>
              <a:defRPr sz="7685"/>
            </a:lvl8pPr>
            <a:lvl9pPr marL="17566502" indent="0" algn="ctr">
              <a:buNone/>
              <a:defRPr sz="768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70BE-04D9-E44A-8478-4F0CC8E710C0}" type="datetimeFigureOut">
              <a:rPr lang="en-KR" smtClean="0"/>
              <a:t>2023/04/30</a:t>
            </a:fld>
            <a:endParaRPr lang="en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C94B-0D80-4B4C-BF0F-3561DCA6183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49966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70BE-04D9-E44A-8478-4F0CC8E710C0}" type="datetimeFigureOut">
              <a:rPr lang="en-KR" smtClean="0"/>
              <a:t>2023/04/30</a:t>
            </a:fld>
            <a:endParaRPr lang="en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C94B-0D80-4B4C-BF0F-3561DCA6183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59125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30094" y="1763334"/>
            <a:ext cx="9470201" cy="280676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9489" y="1763334"/>
            <a:ext cx="27861607" cy="280676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70BE-04D9-E44A-8478-4F0CC8E710C0}" type="datetimeFigureOut">
              <a:rPr lang="en-KR" smtClean="0"/>
              <a:t>2023/04/30</a:t>
            </a:fld>
            <a:endParaRPr lang="en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C94B-0D80-4B4C-BF0F-3561DCA6183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47310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70BE-04D9-E44A-8478-4F0CC8E710C0}" type="datetimeFigureOut">
              <a:rPr lang="en-KR" smtClean="0"/>
              <a:t>2023/04/30</a:t>
            </a:fld>
            <a:endParaRPr lang="en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C94B-0D80-4B4C-BF0F-3561DCA6183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39165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612" y="8257013"/>
            <a:ext cx="37880806" cy="13777003"/>
          </a:xfrm>
        </p:spPr>
        <p:txBody>
          <a:bodyPr anchor="b"/>
          <a:lstStyle>
            <a:lvl1pPr>
              <a:defRPr sz="288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6612" y="22164352"/>
            <a:ext cx="37880806" cy="7245000"/>
          </a:xfrm>
        </p:spPr>
        <p:txBody>
          <a:bodyPr/>
          <a:lstStyle>
            <a:lvl1pPr marL="0" indent="0">
              <a:buNone/>
              <a:defRPr sz="11526">
                <a:solidFill>
                  <a:schemeClr val="tx1"/>
                </a:solidFill>
              </a:defRPr>
            </a:lvl1pPr>
            <a:lvl2pPr marL="2195813" indent="0">
              <a:buNone/>
              <a:defRPr sz="9605">
                <a:solidFill>
                  <a:schemeClr val="tx1">
                    <a:tint val="75000"/>
                  </a:schemeClr>
                </a:solidFill>
              </a:defRPr>
            </a:lvl2pPr>
            <a:lvl3pPr marL="4391626" indent="0">
              <a:buNone/>
              <a:defRPr sz="8645">
                <a:solidFill>
                  <a:schemeClr val="tx1">
                    <a:tint val="75000"/>
                  </a:schemeClr>
                </a:solidFill>
              </a:defRPr>
            </a:lvl3pPr>
            <a:lvl4pPr marL="6587437" indent="0">
              <a:buNone/>
              <a:defRPr sz="7685">
                <a:solidFill>
                  <a:schemeClr val="tx1">
                    <a:tint val="75000"/>
                  </a:schemeClr>
                </a:solidFill>
              </a:defRPr>
            </a:lvl4pPr>
            <a:lvl5pPr marL="8783250" indent="0">
              <a:buNone/>
              <a:defRPr sz="7685">
                <a:solidFill>
                  <a:schemeClr val="tx1">
                    <a:tint val="75000"/>
                  </a:schemeClr>
                </a:solidFill>
              </a:defRPr>
            </a:lvl5pPr>
            <a:lvl6pPr marL="10979063" indent="0">
              <a:buNone/>
              <a:defRPr sz="7685">
                <a:solidFill>
                  <a:schemeClr val="tx1">
                    <a:tint val="75000"/>
                  </a:schemeClr>
                </a:solidFill>
              </a:defRPr>
            </a:lvl6pPr>
            <a:lvl7pPr marL="13174876" indent="0">
              <a:buNone/>
              <a:defRPr sz="7685">
                <a:solidFill>
                  <a:schemeClr val="tx1">
                    <a:tint val="75000"/>
                  </a:schemeClr>
                </a:solidFill>
              </a:defRPr>
            </a:lvl7pPr>
            <a:lvl8pPr marL="15370689" indent="0">
              <a:buNone/>
              <a:defRPr sz="7685">
                <a:solidFill>
                  <a:schemeClr val="tx1">
                    <a:tint val="75000"/>
                  </a:schemeClr>
                </a:solidFill>
              </a:defRPr>
            </a:lvl8pPr>
            <a:lvl9pPr marL="17566502" indent="0">
              <a:buNone/>
              <a:defRPr sz="7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70BE-04D9-E44A-8478-4F0CC8E710C0}" type="datetimeFigureOut">
              <a:rPr lang="en-KR" smtClean="0"/>
              <a:t>2023/04/30</a:t>
            </a:fld>
            <a:endParaRPr lang="en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C94B-0D80-4B4C-BF0F-3561DCA6183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55735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9485" y="8816669"/>
            <a:ext cx="18665904" cy="21014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34386" y="8816669"/>
            <a:ext cx="18665904" cy="21014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70BE-04D9-E44A-8478-4F0CC8E710C0}" type="datetimeFigureOut">
              <a:rPr lang="en-KR" smtClean="0"/>
              <a:t>2023/04/30</a:t>
            </a:fld>
            <a:endParaRPr lang="en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C94B-0D80-4B4C-BF0F-3561DCA6183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56483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205" y="1763342"/>
            <a:ext cx="37880806" cy="6401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5212" y="8119007"/>
            <a:ext cx="18580121" cy="3978999"/>
          </a:xfrm>
        </p:spPr>
        <p:txBody>
          <a:bodyPr anchor="b"/>
          <a:lstStyle>
            <a:lvl1pPr marL="0" indent="0">
              <a:buNone/>
              <a:defRPr sz="11526" b="1"/>
            </a:lvl1pPr>
            <a:lvl2pPr marL="2195813" indent="0">
              <a:buNone/>
              <a:defRPr sz="9605" b="1"/>
            </a:lvl2pPr>
            <a:lvl3pPr marL="4391626" indent="0">
              <a:buNone/>
              <a:defRPr sz="8645" b="1"/>
            </a:lvl3pPr>
            <a:lvl4pPr marL="6587437" indent="0">
              <a:buNone/>
              <a:defRPr sz="7685" b="1"/>
            </a:lvl4pPr>
            <a:lvl5pPr marL="8783250" indent="0">
              <a:buNone/>
              <a:defRPr sz="7685" b="1"/>
            </a:lvl5pPr>
            <a:lvl6pPr marL="10979063" indent="0">
              <a:buNone/>
              <a:defRPr sz="7685" b="1"/>
            </a:lvl6pPr>
            <a:lvl7pPr marL="13174876" indent="0">
              <a:buNone/>
              <a:defRPr sz="7685" b="1"/>
            </a:lvl7pPr>
            <a:lvl8pPr marL="15370689" indent="0">
              <a:buNone/>
              <a:defRPr sz="7685" b="1"/>
            </a:lvl8pPr>
            <a:lvl9pPr marL="17566502" indent="0">
              <a:buNone/>
              <a:defRPr sz="76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5212" y="12098006"/>
            <a:ext cx="18580121" cy="17794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34390" y="8119007"/>
            <a:ext cx="18671625" cy="3978999"/>
          </a:xfrm>
        </p:spPr>
        <p:txBody>
          <a:bodyPr anchor="b"/>
          <a:lstStyle>
            <a:lvl1pPr marL="0" indent="0">
              <a:buNone/>
              <a:defRPr sz="11526" b="1"/>
            </a:lvl1pPr>
            <a:lvl2pPr marL="2195813" indent="0">
              <a:buNone/>
              <a:defRPr sz="9605" b="1"/>
            </a:lvl2pPr>
            <a:lvl3pPr marL="4391626" indent="0">
              <a:buNone/>
              <a:defRPr sz="8645" b="1"/>
            </a:lvl3pPr>
            <a:lvl4pPr marL="6587437" indent="0">
              <a:buNone/>
              <a:defRPr sz="7685" b="1"/>
            </a:lvl4pPr>
            <a:lvl5pPr marL="8783250" indent="0">
              <a:buNone/>
              <a:defRPr sz="7685" b="1"/>
            </a:lvl5pPr>
            <a:lvl6pPr marL="10979063" indent="0">
              <a:buNone/>
              <a:defRPr sz="7685" b="1"/>
            </a:lvl6pPr>
            <a:lvl7pPr marL="13174876" indent="0">
              <a:buNone/>
              <a:defRPr sz="7685" b="1"/>
            </a:lvl7pPr>
            <a:lvl8pPr marL="15370689" indent="0">
              <a:buNone/>
              <a:defRPr sz="7685" b="1"/>
            </a:lvl8pPr>
            <a:lvl9pPr marL="17566502" indent="0">
              <a:buNone/>
              <a:defRPr sz="76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34390" y="12098006"/>
            <a:ext cx="18671625" cy="17794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70BE-04D9-E44A-8478-4F0CC8E710C0}" type="datetimeFigureOut">
              <a:rPr lang="en-KR" smtClean="0"/>
              <a:t>2023/04/30</a:t>
            </a:fld>
            <a:endParaRPr lang="en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C94B-0D80-4B4C-BF0F-3561DCA6183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99779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70BE-04D9-E44A-8478-4F0CC8E710C0}" type="datetimeFigureOut">
              <a:rPr lang="en-KR" smtClean="0"/>
              <a:t>2023/04/30</a:t>
            </a:fld>
            <a:endParaRPr lang="en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C94B-0D80-4B4C-BF0F-3561DCA6183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8119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70BE-04D9-E44A-8478-4F0CC8E710C0}" type="datetimeFigureOut">
              <a:rPr lang="en-KR" smtClean="0"/>
              <a:t>2023/04/30</a:t>
            </a:fld>
            <a:endParaRPr lang="en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C94B-0D80-4B4C-BF0F-3561DCA6183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78291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207" y="2208003"/>
            <a:ext cx="14165271" cy="7728003"/>
          </a:xfrm>
        </p:spPr>
        <p:txBody>
          <a:bodyPr anchor="b"/>
          <a:lstStyle>
            <a:lvl1pPr>
              <a:defRPr sz="153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1625" y="4768677"/>
            <a:ext cx="22234386" cy="23536675"/>
          </a:xfrm>
        </p:spPr>
        <p:txBody>
          <a:bodyPr/>
          <a:lstStyle>
            <a:lvl1pPr>
              <a:defRPr sz="15368"/>
            </a:lvl1pPr>
            <a:lvl2pPr>
              <a:defRPr sz="13448"/>
            </a:lvl2pPr>
            <a:lvl3pPr>
              <a:defRPr sz="11526"/>
            </a:lvl3pPr>
            <a:lvl4pPr>
              <a:defRPr sz="9605"/>
            </a:lvl4pPr>
            <a:lvl5pPr>
              <a:defRPr sz="9605"/>
            </a:lvl5pPr>
            <a:lvl6pPr>
              <a:defRPr sz="9605"/>
            </a:lvl6pPr>
            <a:lvl7pPr>
              <a:defRPr sz="9605"/>
            </a:lvl7pPr>
            <a:lvl8pPr>
              <a:defRPr sz="9605"/>
            </a:lvl8pPr>
            <a:lvl9pPr>
              <a:defRPr sz="96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5207" y="9936004"/>
            <a:ext cx="14165271" cy="18407676"/>
          </a:xfrm>
        </p:spPr>
        <p:txBody>
          <a:bodyPr/>
          <a:lstStyle>
            <a:lvl1pPr marL="0" indent="0">
              <a:buNone/>
              <a:defRPr sz="7685"/>
            </a:lvl1pPr>
            <a:lvl2pPr marL="2195813" indent="0">
              <a:buNone/>
              <a:defRPr sz="6723"/>
            </a:lvl2pPr>
            <a:lvl3pPr marL="4391626" indent="0">
              <a:buNone/>
              <a:defRPr sz="5763"/>
            </a:lvl3pPr>
            <a:lvl4pPr marL="6587437" indent="0">
              <a:buNone/>
              <a:defRPr sz="4803"/>
            </a:lvl4pPr>
            <a:lvl5pPr marL="8783250" indent="0">
              <a:buNone/>
              <a:defRPr sz="4803"/>
            </a:lvl5pPr>
            <a:lvl6pPr marL="10979063" indent="0">
              <a:buNone/>
              <a:defRPr sz="4803"/>
            </a:lvl6pPr>
            <a:lvl7pPr marL="13174876" indent="0">
              <a:buNone/>
              <a:defRPr sz="4803"/>
            </a:lvl7pPr>
            <a:lvl8pPr marL="15370689" indent="0">
              <a:buNone/>
              <a:defRPr sz="4803"/>
            </a:lvl8pPr>
            <a:lvl9pPr marL="17566502" indent="0">
              <a:buNone/>
              <a:defRPr sz="48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70BE-04D9-E44A-8478-4F0CC8E710C0}" type="datetimeFigureOut">
              <a:rPr lang="en-KR" smtClean="0"/>
              <a:t>2023/04/30</a:t>
            </a:fld>
            <a:endParaRPr lang="en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C94B-0D80-4B4C-BF0F-3561DCA6183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08075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207" y="2208003"/>
            <a:ext cx="14165271" cy="7728003"/>
          </a:xfrm>
        </p:spPr>
        <p:txBody>
          <a:bodyPr anchor="b"/>
          <a:lstStyle>
            <a:lvl1pPr>
              <a:defRPr sz="153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71625" y="4768677"/>
            <a:ext cx="22234386" cy="23536675"/>
          </a:xfrm>
        </p:spPr>
        <p:txBody>
          <a:bodyPr anchor="t"/>
          <a:lstStyle>
            <a:lvl1pPr marL="0" indent="0">
              <a:buNone/>
              <a:defRPr sz="15368"/>
            </a:lvl1pPr>
            <a:lvl2pPr marL="2195813" indent="0">
              <a:buNone/>
              <a:defRPr sz="13448"/>
            </a:lvl2pPr>
            <a:lvl3pPr marL="4391626" indent="0">
              <a:buNone/>
              <a:defRPr sz="11526"/>
            </a:lvl3pPr>
            <a:lvl4pPr marL="6587437" indent="0">
              <a:buNone/>
              <a:defRPr sz="9605"/>
            </a:lvl4pPr>
            <a:lvl5pPr marL="8783250" indent="0">
              <a:buNone/>
              <a:defRPr sz="9605"/>
            </a:lvl5pPr>
            <a:lvl6pPr marL="10979063" indent="0">
              <a:buNone/>
              <a:defRPr sz="9605"/>
            </a:lvl6pPr>
            <a:lvl7pPr marL="13174876" indent="0">
              <a:buNone/>
              <a:defRPr sz="9605"/>
            </a:lvl7pPr>
            <a:lvl8pPr marL="15370689" indent="0">
              <a:buNone/>
              <a:defRPr sz="9605"/>
            </a:lvl8pPr>
            <a:lvl9pPr marL="17566502" indent="0">
              <a:buNone/>
              <a:defRPr sz="96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5207" y="9936004"/>
            <a:ext cx="14165271" cy="18407676"/>
          </a:xfrm>
        </p:spPr>
        <p:txBody>
          <a:bodyPr/>
          <a:lstStyle>
            <a:lvl1pPr marL="0" indent="0">
              <a:buNone/>
              <a:defRPr sz="7685"/>
            </a:lvl1pPr>
            <a:lvl2pPr marL="2195813" indent="0">
              <a:buNone/>
              <a:defRPr sz="6723"/>
            </a:lvl2pPr>
            <a:lvl3pPr marL="4391626" indent="0">
              <a:buNone/>
              <a:defRPr sz="5763"/>
            </a:lvl3pPr>
            <a:lvl4pPr marL="6587437" indent="0">
              <a:buNone/>
              <a:defRPr sz="4803"/>
            </a:lvl4pPr>
            <a:lvl5pPr marL="8783250" indent="0">
              <a:buNone/>
              <a:defRPr sz="4803"/>
            </a:lvl5pPr>
            <a:lvl6pPr marL="10979063" indent="0">
              <a:buNone/>
              <a:defRPr sz="4803"/>
            </a:lvl6pPr>
            <a:lvl7pPr marL="13174876" indent="0">
              <a:buNone/>
              <a:defRPr sz="4803"/>
            </a:lvl7pPr>
            <a:lvl8pPr marL="15370689" indent="0">
              <a:buNone/>
              <a:defRPr sz="4803"/>
            </a:lvl8pPr>
            <a:lvl9pPr marL="17566502" indent="0">
              <a:buNone/>
              <a:defRPr sz="48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70BE-04D9-E44A-8478-4F0CC8E710C0}" type="datetimeFigureOut">
              <a:rPr lang="en-KR" smtClean="0"/>
              <a:t>2023/04/30</a:t>
            </a:fld>
            <a:endParaRPr lang="en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C94B-0D80-4B4C-BF0F-3561DCA6183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13432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9485" y="1763342"/>
            <a:ext cx="37880806" cy="6401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9485" y="8816669"/>
            <a:ext cx="37880806" cy="21014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9486" y="30697353"/>
            <a:ext cx="9881949" cy="1763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F70BE-04D9-E44A-8478-4F0CC8E710C0}" type="datetimeFigureOut">
              <a:rPr lang="en-KR" smtClean="0"/>
              <a:t>2023/04/30</a:t>
            </a:fld>
            <a:endParaRPr lang="en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48426" y="30697353"/>
            <a:ext cx="14822924" cy="1763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018343" y="30697353"/>
            <a:ext cx="9881949" cy="1763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8C94B-0D80-4B4C-BF0F-3561DCA6183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07380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91626" rtl="0" eaLnBrk="1" latinLnBrk="0" hangingPunct="1">
        <a:lnSpc>
          <a:spcPct val="90000"/>
        </a:lnSpc>
        <a:spcBef>
          <a:spcPct val="0"/>
        </a:spcBef>
        <a:buNone/>
        <a:defRPr sz="21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906" indent="-1097906" algn="l" defTabSz="4391626" rtl="0" eaLnBrk="1" latinLnBrk="0" hangingPunct="1">
        <a:lnSpc>
          <a:spcPct val="90000"/>
        </a:lnSpc>
        <a:spcBef>
          <a:spcPts val="4803"/>
        </a:spcBef>
        <a:buFont typeface="Arial" panose="020B0604020202020204" pitchFamily="34" charset="0"/>
        <a:buChar char="•"/>
        <a:defRPr sz="13448" kern="1200">
          <a:solidFill>
            <a:schemeClr val="tx1"/>
          </a:solidFill>
          <a:latin typeface="+mn-lt"/>
          <a:ea typeface="+mn-ea"/>
          <a:cs typeface="+mn-cs"/>
        </a:defRPr>
      </a:lvl1pPr>
      <a:lvl2pPr marL="3293719" indent="-1097906" algn="l" defTabSz="4391626" rtl="0" eaLnBrk="1" latinLnBrk="0" hangingPunct="1">
        <a:lnSpc>
          <a:spcPct val="90000"/>
        </a:lnSpc>
        <a:spcBef>
          <a:spcPts val="2402"/>
        </a:spcBef>
        <a:buFont typeface="Arial" panose="020B0604020202020204" pitchFamily="34" charset="0"/>
        <a:buChar char="•"/>
        <a:defRPr sz="11526" kern="1200">
          <a:solidFill>
            <a:schemeClr val="tx1"/>
          </a:solidFill>
          <a:latin typeface="+mn-lt"/>
          <a:ea typeface="+mn-ea"/>
          <a:cs typeface="+mn-cs"/>
        </a:defRPr>
      </a:lvl2pPr>
      <a:lvl3pPr marL="5489531" indent="-1097906" algn="l" defTabSz="4391626" rtl="0" eaLnBrk="1" latinLnBrk="0" hangingPunct="1">
        <a:lnSpc>
          <a:spcPct val="90000"/>
        </a:lnSpc>
        <a:spcBef>
          <a:spcPts val="2402"/>
        </a:spcBef>
        <a:buFont typeface="Arial" panose="020B0604020202020204" pitchFamily="34" charset="0"/>
        <a:buChar char="•"/>
        <a:defRPr sz="9605" kern="1200">
          <a:solidFill>
            <a:schemeClr val="tx1"/>
          </a:solidFill>
          <a:latin typeface="+mn-lt"/>
          <a:ea typeface="+mn-ea"/>
          <a:cs typeface="+mn-cs"/>
        </a:defRPr>
      </a:lvl3pPr>
      <a:lvl4pPr marL="7685345" indent="-1097906" algn="l" defTabSz="4391626" rtl="0" eaLnBrk="1" latinLnBrk="0" hangingPunct="1">
        <a:lnSpc>
          <a:spcPct val="90000"/>
        </a:lnSpc>
        <a:spcBef>
          <a:spcPts val="2402"/>
        </a:spcBef>
        <a:buFont typeface="Arial" panose="020B0604020202020204" pitchFamily="34" charset="0"/>
        <a:buChar char="•"/>
        <a:defRPr sz="8645" kern="1200">
          <a:solidFill>
            <a:schemeClr val="tx1"/>
          </a:solidFill>
          <a:latin typeface="+mn-lt"/>
          <a:ea typeface="+mn-ea"/>
          <a:cs typeface="+mn-cs"/>
        </a:defRPr>
      </a:lvl4pPr>
      <a:lvl5pPr marL="9881157" indent="-1097906" algn="l" defTabSz="4391626" rtl="0" eaLnBrk="1" latinLnBrk="0" hangingPunct="1">
        <a:lnSpc>
          <a:spcPct val="90000"/>
        </a:lnSpc>
        <a:spcBef>
          <a:spcPts val="2402"/>
        </a:spcBef>
        <a:buFont typeface="Arial" panose="020B0604020202020204" pitchFamily="34" charset="0"/>
        <a:buChar char="•"/>
        <a:defRPr sz="8645" kern="1200">
          <a:solidFill>
            <a:schemeClr val="tx1"/>
          </a:solidFill>
          <a:latin typeface="+mn-lt"/>
          <a:ea typeface="+mn-ea"/>
          <a:cs typeface="+mn-cs"/>
        </a:defRPr>
      </a:lvl5pPr>
      <a:lvl6pPr marL="12076969" indent="-1097906" algn="l" defTabSz="4391626" rtl="0" eaLnBrk="1" latinLnBrk="0" hangingPunct="1">
        <a:lnSpc>
          <a:spcPct val="90000"/>
        </a:lnSpc>
        <a:spcBef>
          <a:spcPts val="2402"/>
        </a:spcBef>
        <a:buFont typeface="Arial" panose="020B0604020202020204" pitchFamily="34" charset="0"/>
        <a:buChar char="•"/>
        <a:defRPr sz="8645" kern="1200">
          <a:solidFill>
            <a:schemeClr val="tx1"/>
          </a:solidFill>
          <a:latin typeface="+mn-lt"/>
          <a:ea typeface="+mn-ea"/>
          <a:cs typeface="+mn-cs"/>
        </a:defRPr>
      </a:lvl6pPr>
      <a:lvl7pPr marL="14272782" indent="-1097906" algn="l" defTabSz="4391626" rtl="0" eaLnBrk="1" latinLnBrk="0" hangingPunct="1">
        <a:lnSpc>
          <a:spcPct val="90000"/>
        </a:lnSpc>
        <a:spcBef>
          <a:spcPts val="2402"/>
        </a:spcBef>
        <a:buFont typeface="Arial" panose="020B0604020202020204" pitchFamily="34" charset="0"/>
        <a:buChar char="•"/>
        <a:defRPr sz="8645" kern="1200">
          <a:solidFill>
            <a:schemeClr val="tx1"/>
          </a:solidFill>
          <a:latin typeface="+mn-lt"/>
          <a:ea typeface="+mn-ea"/>
          <a:cs typeface="+mn-cs"/>
        </a:defRPr>
      </a:lvl7pPr>
      <a:lvl8pPr marL="16468595" indent="-1097906" algn="l" defTabSz="4391626" rtl="0" eaLnBrk="1" latinLnBrk="0" hangingPunct="1">
        <a:lnSpc>
          <a:spcPct val="90000"/>
        </a:lnSpc>
        <a:spcBef>
          <a:spcPts val="2402"/>
        </a:spcBef>
        <a:buFont typeface="Arial" panose="020B0604020202020204" pitchFamily="34" charset="0"/>
        <a:buChar char="•"/>
        <a:defRPr sz="8645" kern="1200">
          <a:solidFill>
            <a:schemeClr val="tx1"/>
          </a:solidFill>
          <a:latin typeface="+mn-lt"/>
          <a:ea typeface="+mn-ea"/>
          <a:cs typeface="+mn-cs"/>
        </a:defRPr>
      </a:lvl8pPr>
      <a:lvl9pPr marL="18664407" indent="-1097906" algn="l" defTabSz="4391626" rtl="0" eaLnBrk="1" latinLnBrk="0" hangingPunct="1">
        <a:lnSpc>
          <a:spcPct val="90000"/>
        </a:lnSpc>
        <a:spcBef>
          <a:spcPts val="2402"/>
        </a:spcBef>
        <a:buFont typeface="Arial" panose="020B0604020202020204" pitchFamily="34" charset="0"/>
        <a:buChar char="•"/>
        <a:defRPr sz="86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91626" rtl="0" eaLnBrk="1" latinLnBrk="0" hangingPunct="1">
        <a:defRPr sz="8645" kern="1200">
          <a:solidFill>
            <a:schemeClr val="tx1"/>
          </a:solidFill>
          <a:latin typeface="+mn-lt"/>
          <a:ea typeface="+mn-ea"/>
          <a:cs typeface="+mn-cs"/>
        </a:defRPr>
      </a:lvl1pPr>
      <a:lvl2pPr marL="2195813" algn="l" defTabSz="4391626" rtl="0" eaLnBrk="1" latinLnBrk="0" hangingPunct="1">
        <a:defRPr sz="8645" kern="1200">
          <a:solidFill>
            <a:schemeClr val="tx1"/>
          </a:solidFill>
          <a:latin typeface="+mn-lt"/>
          <a:ea typeface="+mn-ea"/>
          <a:cs typeface="+mn-cs"/>
        </a:defRPr>
      </a:lvl2pPr>
      <a:lvl3pPr marL="4391626" algn="l" defTabSz="4391626" rtl="0" eaLnBrk="1" latinLnBrk="0" hangingPunct="1">
        <a:defRPr sz="8645" kern="1200">
          <a:solidFill>
            <a:schemeClr val="tx1"/>
          </a:solidFill>
          <a:latin typeface="+mn-lt"/>
          <a:ea typeface="+mn-ea"/>
          <a:cs typeface="+mn-cs"/>
        </a:defRPr>
      </a:lvl3pPr>
      <a:lvl4pPr marL="6587437" algn="l" defTabSz="4391626" rtl="0" eaLnBrk="1" latinLnBrk="0" hangingPunct="1">
        <a:defRPr sz="8645" kern="1200">
          <a:solidFill>
            <a:schemeClr val="tx1"/>
          </a:solidFill>
          <a:latin typeface="+mn-lt"/>
          <a:ea typeface="+mn-ea"/>
          <a:cs typeface="+mn-cs"/>
        </a:defRPr>
      </a:lvl4pPr>
      <a:lvl5pPr marL="8783250" algn="l" defTabSz="4391626" rtl="0" eaLnBrk="1" latinLnBrk="0" hangingPunct="1">
        <a:defRPr sz="8645" kern="1200">
          <a:solidFill>
            <a:schemeClr val="tx1"/>
          </a:solidFill>
          <a:latin typeface="+mn-lt"/>
          <a:ea typeface="+mn-ea"/>
          <a:cs typeface="+mn-cs"/>
        </a:defRPr>
      </a:lvl5pPr>
      <a:lvl6pPr marL="10979063" algn="l" defTabSz="4391626" rtl="0" eaLnBrk="1" latinLnBrk="0" hangingPunct="1">
        <a:defRPr sz="8645" kern="1200">
          <a:solidFill>
            <a:schemeClr val="tx1"/>
          </a:solidFill>
          <a:latin typeface="+mn-lt"/>
          <a:ea typeface="+mn-ea"/>
          <a:cs typeface="+mn-cs"/>
        </a:defRPr>
      </a:lvl6pPr>
      <a:lvl7pPr marL="13174876" algn="l" defTabSz="4391626" rtl="0" eaLnBrk="1" latinLnBrk="0" hangingPunct="1">
        <a:defRPr sz="8645" kern="1200">
          <a:solidFill>
            <a:schemeClr val="tx1"/>
          </a:solidFill>
          <a:latin typeface="+mn-lt"/>
          <a:ea typeface="+mn-ea"/>
          <a:cs typeface="+mn-cs"/>
        </a:defRPr>
      </a:lvl7pPr>
      <a:lvl8pPr marL="15370689" algn="l" defTabSz="4391626" rtl="0" eaLnBrk="1" latinLnBrk="0" hangingPunct="1">
        <a:defRPr sz="8645" kern="1200">
          <a:solidFill>
            <a:schemeClr val="tx1"/>
          </a:solidFill>
          <a:latin typeface="+mn-lt"/>
          <a:ea typeface="+mn-ea"/>
          <a:cs typeface="+mn-cs"/>
        </a:defRPr>
      </a:lvl8pPr>
      <a:lvl9pPr marL="17566502" algn="l" defTabSz="4391626" rtl="0" eaLnBrk="1" latinLnBrk="0" hangingPunct="1">
        <a:defRPr sz="86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B81B81-C76B-E2EA-E2A8-ED0FA7928BE6}"/>
              </a:ext>
            </a:extLst>
          </p:cNvPr>
          <p:cNvSpPr txBox="1"/>
          <p:nvPr/>
        </p:nvSpPr>
        <p:spPr>
          <a:xfrm>
            <a:off x="1" y="853441"/>
            <a:ext cx="43919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8000" b="1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17653-E77E-D863-1558-F7ABA07312B3}"/>
              </a:ext>
            </a:extLst>
          </p:cNvPr>
          <p:cNvSpPr txBox="1"/>
          <p:nvPr/>
        </p:nvSpPr>
        <p:spPr>
          <a:xfrm>
            <a:off x="1" y="2573954"/>
            <a:ext cx="43919775" cy="92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9" b="1" dirty="0">
                <a:solidFill>
                  <a:schemeClr val="bg1"/>
                </a:solidFill>
              </a:rPr>
              <a:t>List of Authors </a:t>
            </a:r>
            <a:endParaRPr lang="en-KR" sz="5399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F44C8-07BC-F60D-B613-5219B1D8E8AF}"/>
              </a:ext>
            </a:extLst>
          </p:cNvPr>
          <p:cNvSpPr txBox="1"/>
          <p:nvPr/>
        </p:nvSpPr>
        <p:spPr>
          <a:xfrm>
            <a:off x="1" y="3894355"/>
            <a:ext cx="43919775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9" b="1" dirty="0">
                <a:solidFill>
                  <a:schemeClr val="bg1"/>
                </a:solidFill>
              </a:rPr>
              <a:t>Schools</a:t>
            </a:r>
            <a:endParaRPr lang="en-KR" sz="3999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8A03B-2B13-A139-C9AD-A2A9819052B4}"/>
              </a:ext>
            </a:extLst>
          </p:cNvPr>
          <p:cNvSpPr/>
          <p:nvPr/>
        </p:nvSpPr>
        <p:spPr>
          <a:xfrm>
            <a:off x="872836" y="6401977"/>
            <a:ext cx="9642764" cy="9559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KR" sz="2800" dirty="0">
                <a:ln>
                  <a:solidFill>
                    <a:schemeClr val="bg1"/>
                  </a:solidFill>
                </a:ln>
              </a:rPr>
              <a:t>HEADING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45FB8B-6523-B16C-AEE7-DE51FE3E63DE}"/>
              </a:ext>
            </a:extLst>
          </p:cNvPr>
          <p:cNvSpPr txBox="1"/>
          <p:nvPr/>
        </p:nvSpPr>
        <p:spPr>
          <a:xfrm>
            <a:off x="872836" y="7938655"/>
            <a:ext cx="9642764" cy="104455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KR" dirty="0"/>
              <a:t>Type in or paste your text here.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C44294-C6EB-DB07-3934-DC92A7458926}"/>
              </a:ext>
            </a:extLst>
          </p:cNvPr>
          <p:cNvSpPr/>
          <p:nvPr/>
        </p:nvSpPr>
        <p:spPr>
          <a:xfrm>
            <a:off x="11757405" y="6401977"/>
            <a:ext cx="9642764" cy="9559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KR" sz="2800" dirty="0">
                <a:ln>
                  <a:solidFill>
                    <a:schemeClr val="bg1"/>
                  </a:solidFill>
                </a:ln>
              </a:rPr>
              <a:t>HEADING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C52DA7-30AE-807C-3889-F33349C2521C}"/>
              </a:ext>
            </a:extLst>
          </p:cNvPr>
          <p:cNvSpPr txBox="1"/>
          <p:nvPr/>
        </p:nvSpPr>
        <p:spPr>
          <a:xfrm>
            <a:off x="11757405" y="7938655"/>
            <a:ext cx="9642764" cy="10445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KR" dirty="0"/>
              <a:t>Type in or paste your text here.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F68604-0985-377F-011F-D7DED5272EE4}"/>
              </a:ext>
            </a:extLst>
          </p:cNvPr>
          <p:cNvSpPr/>
          <p:nvPr/>
        </p:nvSpPr>
        <p:spPr>
          <a:xfrm>
            <a:off x="22593848" y="6401977"/>
            <a:ext cx="9642764" cy="9559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KR" sz="2800" dirty="0">
                <a:ln>
                  <a:solidFill>
                    <a:schemeClr val="bg1"/>
                  </a:solidFill>
                </a:ln>
              </a:rPr>
              <a:t>HEADING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BFDDBF-BB60-8BC6-69FB-B7E4C8935468}"/>
              </a:ext>
            </a:extLst>
          </p:cNvPr>
          <p:cNvSpPr txBox="1"/>
          <p:nvPr/>
        </p:nvSpPr>
        <p:spPr>
          <a:xfrm>
            <a:off x="22593848" y="7938655"/>
            <a:ext cx="9642764" cy="10445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KR" dirty="0"/>
              <a:t>Type in or paste your text here.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26BBEA-E9CE-ADC2-EC24-9D3606A9ACEF}"/>
              </a:ext>
            </a:extLst>
          </p:cNvPr>
          <p:cNvSpPr/>
          <p:nvPr/>
        </p:nvSpPr>
        <p:spPr>
          <a:xfrm>
            <a:off x="33430291" y="6401977"/>
            <a:ext cx="9642764" cy="9559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KR" sz="2800" dirty="0">
                <a:ln>
                  <a:solidFill>
                    <a:schemeClr val="bg1"/>
                  </a:solidFill>
                </a:ln>
              </a:rPr>
              <a:t>HEADING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2B4FD4-6AE4-C72A-F28A-CED81CA9E3CF}"/>
              </a:ext>
            </a:extLst>
          </p:cNvPr>
          <p:cNvSpPr txBox="1"/>
          <p:nvPr/>
        </p:nvSpPr>
        <p:spPr>
          <a:xfrm>
            <a:off x="33430291" y="7938655"/>
            <a:ext cx="9642764" cy="10445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KR" dirty="0"/>
              <a:t>Type in or paste your text here.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76CDB9-A180-54BE-A9FD-C2B740E586BB}"/>
              </a:ext>
            </a:extLst>
          </p:cNvPr>
          <p:cNvSpPr/>
          <p:nvPr/>
        </p:nvSpPr>
        <p:spPr>
          <a:xfrm>
            <a:off x="872836" y="24120484"/>
            <a:ext cx="9642764" cy="9559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KR" sz="2800" dirty="0">
                <a:ln>
                  <a:solidFill>
                    <a:schemeClr val="bg1"/>
                  </a:solidFill>
                </a:ln>
              </a:rPr>
              <a:t>HEADING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DA2B02-3C98-1587-7FBA-D9629EBA7383}"/>
              </a:ext>
            </a:extLst>
          </p:cNvPr>
          <p:cNvSpPr txBox="1"/>
          <p:nvPr/>
        </p:nvSpPr>
        <p:spPr>
          <a:xfrm>
            <a:off x="872836" y="25657162"/>
            <a:ext cx="9642764" cy="5777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KR" dirty="0"/>
              <a:t>Type in or paste your text here.z</a:t>
            </a:r>
          </a:p>
        </p:txBody>
      </p:sp>
    </p:spTree>
    <p:extLst>
      <p:ext uri="{BB962C8B-B14F-4D97-AF65-F5344CB8AC3E}">
        <p14:creationId xmlns:p14="http://schemas.microsoft.com/office/powerpoint/2010/main" val="3057415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</TotalTime>
  <Words>51</Words>
  <Application>Microsoft Macintosh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Eunkyung</dc:creator>
  <cp:lastModifiedBy>Kim Eunkyung</cp:lastModifiedBy>
  <cp:revision>3</cp:revision>
  <dcterms:created xsi:type="dcterms:W3CDTF">2023-04-30T12:19:00Z</dcterms:created>
  <dcterms:modified xsi:type="dcterms:W3CDTF">2023-04-30T12:41:49Z</dcterms:modified>
</cp:coreProperties>
</file>