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3DFE1-F752-78DB-D78B-EE9EF8D53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B9A57-3E3E-CD6C-83F0-D92525540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38F0C-C6A4-BC24-32C6-DD639AEBA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9DF2-4DC7-472D-893C-F0F3B938D9F9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00856-D451-1942-D577-8DAA3148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9A055-40E9-548F-6A4E-8C12441A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1CC6-09FB-456F-AC23-9738A32B9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53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CED68-82E6-B592-5F54-19A29BDD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D7009-E90F-6076-F72E-78F8081E6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F30EF-B0CC-B900-614D-B3DF5FEE6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9DF2-4DC7-472D-893C-F0F3B938D9F9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87D72-96EF-F753-156F-36C74C71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FA586-9F31-9B1C-E663-36846F4C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1CC6-09FB-456F-AC23-9738A32B9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39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F4CDCF-2DFD-2B25-65A1-4833A5E89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EFAF1-C79A-A448-9CA4-05D9BBEFC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E23C5-6B2C-2F2F-B3DC-A455597E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9DF2-4DC7-472D-893C-F0F3B938D9F9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8CAFA-71DA-6BF0-F27A-15189B8A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4F5BE-311D-4B67-96B5-035DCF32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1CC6-09FB-456F-AC23-9738A32B9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35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DE36-912E-8275-39B9-8A2A099B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8A9E0-1237-8E25-D40D-C81831DB8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80CEB-18CD-8394-19AA-8E04142A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9DF2-4DC7-472D-893C-F0F3B938D9F9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9B39-B6E4-A0EC-0BA9-0BDD8A37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FAE27-3A14-23E9-9040-B2A8255C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1CC6-09FB-456F-AC23-9738A32B9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78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D6F2-E0ED-43BA-73BF-029593C6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A91E7-3A57-5ADD-4036-221B873B3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BD547-1D3B-125E-3512-0CA5975F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9DF2-4DC7-472D-893C-F0F3B938D9F9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8653C-C172-FD3F-6DC6-F66C6967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09AAA-008B-C066-6106-E7A66CC8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1CC6-09FB-456F-AC23-9738A32B9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82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6C80-ECEF-A9B9-0780-349F4A338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F4D56-E746-A7A5-EF5A-619004414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4E48F-7C90-0183-40DA-E551D15F5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90A4D-EE07-D955-76AE-C8342D52F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9DF2-4DC7-472D-893C-F0F3B938D9F9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7E961-FAFA-05C5-1232-B86B0697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23FEF-86BD-7206-BCD1-F4EE80AB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1CC6-09FB-456F-AC23-9738A32B9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73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610E-0199-A11B-52A4-1597BC3B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A7578-7772-3D7B-C779-0A40ECBF3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26F38-1E19-D79B-CE5C-9E8A76596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55197-1EA0-84BF-6607-221C84468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BF871-42F0-60C3-6F61-799A0B9AC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81B545-727B-4B9E-AADD-D9BE1125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9DF2-4DC7-472D-893C-F0F3B938D9F9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25922E-12EF-C9E2-39BB-D19B8696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D3FEB-0BAC-E70F-BFC9-21D062E5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1CC6-09FB-456F-AC23-9738A32B9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21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218B-F2BE-82A1-14A1-5BAD66A8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F57AA-973B-8B12-AA82-C8636C54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9DF2-4DC7-472D-893C-F0F3B938D9F9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15510-436F-EEAF-FE6B-3A7C08D4B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15510-C008-34BA-9126-9C4CC916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1CC6-09FB-456F-AC23-9738A32B9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23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B9D21-1445-5298-0A7F-3BBE3C51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9DF2-4DC7-472D-893C-F0F3B938D9F9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53983-4E95-86BF-B5D0-3CF03BAA7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1AD07-2D30-2F76-16C8-3E71224E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1CC6-09FB-456F-AC23-9738A32B9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24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2126-1ADA-F036-5AB3-82FB101E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1125-A563-B2AD-6EA5-66064E4BA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4C90B-B677-2EDB-9EC5-D045AB1AA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4F492-AC1F-E254-6A53-F730D25D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9DF2-4DC7-472D-893C-F0F3B938D9F9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E936E-032B-2714-0A64-EC1B25F1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226E7-A464-86AF-F2EF-AC79C8D1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1CC6-09FB-456F-AC23-9738A32B9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27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C1E5-D304-2AD6-D218-D503A6DB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2CAD8-8686-5C85-81E1-B4AD41AA00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AD02F-C0AB-46CA-8ED9-BF4BAA13C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5201A-A7ED-1203-9FD2-96ED08F5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9DF2-4DC7-472D-893C-F0F3B938D9F9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A6356-4414-AEDF-42F8-955A72EA4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C9D2A-C86C-9F42-348C-7F0C6997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1CC6-09FB-456F-AC23-9738A32B9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0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5A269-DB4A-CF55-5622-642DEFDB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7C2E2-7636-5D71-DD42-EA179158A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D7796-FD30-4474-D38F-6F58B8236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089DF2-4DC7-472D-893C-F0F3B938D9F9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CDFCE-88E8-3E4A-1049-007D316BD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CF1F1-3ED7-5B4F-229B-551CBB2C3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7B1CC6-09FB-456F-AC23-9738A32B9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40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958392-2CF4-0D9C-9559-DA3E58610054}"/>
              </a:ext>
            </a:extLst>
          </p:cNvPr>
          <p:cNvSpPr txBox="1"/>
          <p:nvPr/>
        </p:nvSpPr>
        <p:spPr>
          <a:xfrm>
            <a:off x="1557337" y="6134100"/>
            <a:ext cx="1002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HOBY KOREA INTERNATIONAL YOUNG SCHOLARS CONFERENCE </a:t>
            </a:r>
            <a:r>
              <a:rPr lang="en-US" altLang="ko-K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OPEN TRACK</a:t>
            </a:r>
          </a:p>
          <a:p>
            <a:pPr algn="r"/>
            <a:endParaRPr lang="ko-KR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7A2B9B-DB55-26AE-12F6-D98F489565B7}"/>
              </a:ext>
            </a:extLst>
          </p:cNvPr>
          <p:cNvGrpSpPr/>
          <p:nvPr/>
        </p:nvGrpSpPr>
        <p:grpSpPr>
          <a:xfrm>
            <a:off x="1081087" y="1238250"/>
            <a:ext cx="7724775" cy="1386106"/>
            <a:chOff x="990600" y="647700"/>
            <a:chExt cx="7724775" cy="1386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BDD003-02E2-7EBF-C4F9-21BE38DE71C9}"/>
                </a:ext>
              </a:extLst>
            </p:cNvPr>
            <p:cNvSpPr txBox="1"/>
            <p:nvPr/>
          </p:nvSpPr>
          <p:spPr>
            <a:xfrm>
              <a:off x="990600" y="647700"/>
              <a:ext cx="7724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TITLE:</a:t>
              </a:r>
              <a:endParaRPr lang="ko-KR" altLang="en-US" sz="2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FB47B8-F9EC-CBF9-38FC-63875A148BC1}"/>
                </a:ext>
              </a:extLst>
            </p:cNvPr>
            <p:cNvSpPr txBox="1"/>
            <p:nvPr/>
          </p:nvSpPr>
          <p:spPr>
            <a:xfrm>
              <a:off x="990600" y="1572141"/>
              <a:ext cx="7724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Name(s):</a:t>
              </a:r>
              <a:endParaRPr lang="ko-KR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596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788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맑은 고딕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Eunkyung Kim</dc:creator>
  <cp:lastModifiedBy>Eunkyung Kim</cp:lastModifiedBy>
  <cp:revision>1</cp:revision>
  <dcterms:created xsi:type="dcterms:W3CDTF">2024-06-10T07:21:12Z</dcterms:created>
  <dcterms:modified xsi:type="dcterms:W3CDTF">2024-06-10T07:30:59Z</dcterms:modified>
</cp:coreProperties>
</file>