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8" r:id="rId3"/>
    <p:sldId id="257" r:id="rId4"/>
    <p:sldId id="269" r:id="rId5"/>
    <p:sldId id="270" r:id="rId6"/>
    <p:sldId id="271" r:id="rId7"/>
    <p:sldId id="274" r:id="rId8"/>
    <p:sldId id="272" r:id="rId9"/>
    <p:sldId id="273" r:id="rId10"/>
    <p:sldId id="267" r:id="rId11"/>
  </p:sldIdLst>
  <p:sldSz cx="18288000" cy="10287000"/>
  <p:notesSz cx="6858000" cy="9144000"/>
  <p:embeddedFontLst>
    <p:embeddedFont>
      <p:font typeface="Now" panose="020B0600000101010101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2" d="100"/>
          <a:sy n="62" d="100"/>
        </p:scale>
        <p:origin x="1176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sv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svg"/><Relationship Id="rId18" Type="http://schemas.openxmlformats.org/officeDocument/2006/relationships/image" Target="../media/image27.png"/><Relationship Id="rId3" Type="http://schemas.openxmlformats.org/officeDocument/2006/relationships/image" Target="../media/image14.svg"/><Relationship Id="rId21" Type="http://schemas.openxmlformats.org/officeDocument/2006/relationships/image" Target="../media/image30.svg"/><Relationship Id="rId7" Type="http://schemas.openxmlformats.org/officeDocument/2006/relationships/image" Target="../media/image16.svg"/><Relationship Id="rId12" Type="http://schemas.openxmlformats.org/officeDocument/2006/relationships/image" Target="../media/image21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svg"/><Relationship Id="rId5" Type="http://schemas.openxmlformats.org/officeDocument/2006/relationships/image" Target="../media/image8.svg"/><Relationship Id="rId15" Type="http://schemas.openxmlformats.org/officeDocument/2006/relationships/image" Target="../media/image24.svg"/><Relationship Id="rId23" Type="http://schemas.openxmlformats.org/officeDocument/2006/relationships/image" Target="../media/image32.svg"/><Relationship Id="rId10" Type="http://schemas.openxmlformats.org/officeDocument/2006/relationships/image" Target="../media/image19.png"/><Relationship Id="rId19" Type="http://schemas.openxmlformats.org/officeDocument/2006/relationships/image" Target="../media/image28.svg"/><Relationship Id="rId4" Type="http://schemas.openxmlformats.org/officeDocument/2006/relationships/image" Target="../media/image7.png"/><Relationship Id="rId9" Type="http://schemas.openxmlformats.org/officeDocument/2006/relationships/image" Target="../media/image18.svg"/><Relationship Id="rId14" Type="http://schemas.openxmlformats.org/officeDocument/2006/relationships/image" Target="../media/image23.png"/><Relationship Id="rId22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552552" y="249821"/>
            <a:ext cx="17182899" cy="1155512"/>
            <a:chOff x="0" y="-47625"/>
            <a:chExt cx="4525537" cy="304332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sp>
        <p:nvSpPr>
          <p:cNvPr id="12" name="Freeform 12"/>
          <p:cNvSpPr/>
          <p:nvPr/>
        </p:nvSpPr>
        <p:spPr>
          <a:xfrm rot="5400000">
            <a:off x="16025865" y="2136559"/>
            <a:ext cx="1734816" cy="1684349"/>
          </a:xfrm>
          <a:custGeom>
            <a:avLst/>
            <a:gdLst/>
            <a:ahLst/>
            <a:cxnLst/>
            <a:rect l="l" t="t" r="r" b="b"/>
            <a:pathLst>
              <a:path w="1734816" h="1684349">
                <a:moveTo>
                  <a:pt x="0" y="0"/>
                </a:moveTo>
                <a:lnTo>
                  <a:pt x="1734817" y="0"/>
                </a:lnTo>
                <a:lnTo>
                  <a:pt x="1734817" y="1684349"/>
                </a:lnTo>
                <a:lnTo>
                  <a:pt x="0" y="1684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156B2F0-AEF6-5797-1105-20818B9A48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658" y="2523030"/>
            <a:ext cx="11786557" cy="2573942"/>
          </a:xfrm>
          <a:prstGeom prst="rect">
            <a:avLst/>
          </a:prstGeom>
        </p:spPr>
      </p:pic>
      <p:sp>
        <p:nvSpPr>
          <p:cNvPr id="11" name="Freeform 11"/>
          <p:cNvSpPr/>
          <p:nvPr/>
        </p:nvSpPr>
        <p:spPr>
          <a:xfrm rot="-5400000">
            <a:off x="9682845" y="1697436"/>
            <a:ext cx="4864403" cy="4722893"/>
          </a:xfrm>
          <a:custGeom>
            <a:avLst/>
            <a:gdLst/>
            <a:ahLst/>
            <a:cxnLst/>
            <a:rect l="l" t="t" r="r" b="b"/>
            <a:pathLst>
              <a:path w="4864403" h="4722893">
                <a:moveTo>
                  <a:pt x="0" y="0"/>
                </a:moveTo>
                <a:lnTo>
                  <a:pt x="4864404" y="0"/>
                </a:lnTo>
                <a:lnTo>
                  <a:pt x="4864404" y="4722893"/>
                </a:lnTo>
                <a:lnTo>
                  <a:pt x="0" y="47228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C166803-5CF9-FA3A-10B8-128A67E9EA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613147"/>
            <a:ext cx="5992061" cy="60968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3E91716-2A78-BB50-9249-D7CDB7A15F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5955" y="6831598"/>
            <a:ext cx="2408968" cy="500201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4AA0923F-22C4-5FB8-2D49-F20009853BBF}"/>
              </a:ext>
            </a:extLst>
          </p:cNvPr>
          <p:cNvSpPr txBox="1"/>
          <p:nvPr/>
        </p:nvSpPr>
        <p:spPr>
          <a:xfrm>
            <a:off x="4346599" y="6803097"/>
            <a:ext cx="93694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개인일 경우</a:t>
            </a:r>
            <a:r>
              <a:rPr lang="en-US" altLang="ko-KR" b="1" dirty="0"/>
              <a:t>, </a:t>
            </a:r>
          </a:p>
          <a:p>
            <a:r>
              <a:rPr lang="ko-KR" altLang="en-US" dirty="0"/>
              <a:t>본인 이름 </a:t>
            </a:r>
            <a:r>
              <a:rPr lang="en-US" altLang="ko-KR" dirty="0"/>
              <a:t>(</a:t>
            </a:r>
            <a:r>
              <a:rPr lang="ko-KR" altLang="en-US" dirty="0"/>
              <a:t>학교명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r>
              <a:rPr lang="ko-KR" altLang="en-US" b="1" dirty="0"/>
              <a:t>팀일 경우</a:t>
            </a:r>
            <a:r>
              <a:rPr lang="en-US" altLang="ko-KR" b="1" dirty="0"/>
              <a:t>, </a:t>
            </a:r>
          </a:p>
          <a:p>
            <a:r>
              <a:rPr lang="ko-KR" altLang="en-US" dirty="0" err="1"/>
              <a:t>팀명</a:t>
            </a:r>
            <a:r>
              <a:rPr lang="ko-KR" altLang="en-US" dirty="0"/>
              <a:t> </a:t>
            </a:r>
            <a:endParaRPr lang="en-US" altLang="ko-KR" dirty="0"/>
          </a:p>
          <a:p>
            <a:r>
              <a:rPr lang="en-US" dirty="0"/>
              <a:t> -  </a:t>
            </a:r>
            <a:r>
              <a:rPr lang="ko-KR" altLang="en-US" dirty="0"/>
              <a:t>팀원 이름 </a:t>
            </a:r>
            <a:r>
              <a:rPr lang="en-US" altLang="ko-KR" dirty="0"/>
              <a:t>(</a:t>
            </a:r>
            <a:r>
              <a:rPr lang="ko-KR" altLang="en-US" dirty="0"/>
              <a:t>학교명</a:t>
            </a:r>
            <a:r>
              <a:rPr lang="en-US" altLang="ko-KR" dirty="0"/>
              <a:t>)</a:t>
            </a:r>
          </a:p>
          <a:p>
            <a:r>
              <a:rPr lang="en-US" dirty="0"/>
              <a:t> -  </a:t>
            </a:r>
            <a:r>
              <a:rPr lang="ko-KR" altLang="en-US" dirty="0"/>
              <a:t>팀원 이름 </a:t>
            </a:r>
            <a:r>
              <a:rPr lang="en-US" altLang="ko-KR" dirty="0"/>
              <a:t>(</a:t>
            </a:r>
            <a:r>
              <a:rPr lang="ko-KR" altLang="en-US" dirty="0"/>
              <a:t>학교명</a:t>
            </a:r>
            <a:r>
              <a:rPr lang="en-US" altLang="ko-KR" dirty="0"/>
              <a:t>)</a:t>
            </a:r>
          </a:p>
          <a:p>
            <a:endParaRPr lang="en-US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0236A414-B2E3-8F4D-67BA-8181B7FF83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22024" y="5327198"/>
            <a:ext cx="3554083" cy="316504"/>
          </a:xfrm>
          <a:prstGeom prst="rect">
            <a:avLst/>
          </a:prstGeom>
        </p:spPr>
      </p:pic>
      <p:sp>
        <p:nvSpPr>
          <p:cNvPr id="2" name="Freeform 6">
            <a:extLst>
              <a:ext uri="{FF2B5EF4-FFF2-40B4-BE49-F238E27FC236}">
                <a16:creationId xmlns:a16="http://schemas.microsoft.com/office/drawing/2014/main" id="{E0D6E00A-1D7D-3846-BEDB-A97EBBFC9384}"/>
              </a:ext>
            </a:extLst>
          </p:cNvPr>
          <p:cNvSpPr/>
          <p:nvPr/>
        </p:nvSpPr>
        <p:spPr>
          <a:xfrm>
            <a:off x="844658" y="6803098"/>
            <a:ext cx="749621" cy="500202"/>
          </a:xfrm>
          <a:custGeom>
            <a:avLst/>
            <a:gdLst/>
            <a:ahLst/>
            <a:cxnLst/>
            <a:rect l="l" t="t" r="r" b="b"/>
            <a:pathLst>
              <a:path w="2105894" h="1405206">
                <a:moveTo>
                  <a:pt x="0" y="0"/>
                </a:moveTo>
                <a:lnTo>
                  <a:pt x="2105894" y="0"/>
                </a:lnTo>
                <a:lnTo>
                  <a:pt x="2105894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14519E4-41C3-228E-DDF8-35E1CE6359FA}"/>
              </a:ext>
            </a:extLst>
          </p:cNvPr>
          <p:cNvCxnSpPr/>
          <p:nvPr/>
        </p:nvCxnSpPr>
        <p:spPr>
          <a:xfrm>
            <a:off x="844658" y="6362700"/>
            <a:ext cx="124141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25895" y="1028700"/>
            <a:ext cx="9633405" cy="8229600"/>
            <a:chOff x="0" y="0"/>
            <a:chExt cx="2464723" cy="210555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64723" cy="2105558"/>
            </a:xfrm>
            <a:custGeom>
              <a:avLst/>
              <a:gdLst/>
              <a:ahLst/>
              <a:cxnLst/>
              <a:rect l="l" t="t" r="r" b="b"/>
              <a:pathLst>
                <a:path w="2464723" h="2105558">
                  <a:moveTo>
                    <a:pt x="80365" y="0"/>
                  </a:moveTo>
                  <a:lnTo>
                    <a:pt x="2384358" y="0"/>
                  </a:lnTo>
                  <a:cubicBezTo>
                    <a:pt x="2428743" y="0"/>
                    <a:pt x="2464723" y="35981"/>
                    <a:pt x="2464723" y="80365"/>
                  </a:cubicBezTo>
                  <a:lnTo>
                    <a:pt x="2464723" y="2025192"/>
                  </a:lnTo>
                  <a:cubicBezTo>
                    <a:pt x="2464723" y="2069577"/>
                    <a:pt x="2428743" y="2105558"/>
                    <a:pt x="2384358" y="2105558"/>
                  </a:cubicBezTo>
                  <a:lnTo>
                    <a:pt x="80365" y="2105558"/>
                  </a:lnTo>
                  <a:cubicBezTo>
                    <a:pt x="35981" y="2105558"/>
                    <a:pt x="0" y="2069577"/>
                    <a:pt x="0" y="2025192"/>
                  </a:cubicBezTo>
                  <a:lnTo>
                    <a:pt x="0" y="80365"/>
                  </a:lnTo>
                  <a:cubicBezTo>
                    <a:pt x="0" y="35981"/>
                    <a:pt x="35981" y="0"/>
                    <a:pt x="8036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2464723" cy="21531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294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271610" y="1805848"/>
            <a:ext cx="2105894" cy="1405206"/>
          </a:xfrm>
          <a:custGeom>
            <a:avLst/>
            <a:gdLst/>
            <a:ahLst/>
            <a:cxnLst/>
            <a:rect l="l" t="t" r="r" b="b"/>
            <a:pathLst>
              <a:path w="2105894" h="1405206">
                <a:moveTo>
                  <a:pt x="0" y="0"/>
                </a:moveTo>
                <a:lnTo>
                  <a:pt x="2105894" y="0"/>
                </a:lnTo>
                <a:lnTo>
                  <a:pt x="2105894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10829796" y="1805848"/>
            <a:ext cx="2105894" cy="1405206"/>
          </a:xfrm>
          <a:custGeom>
            <a:avLst/>
            <a:gdLst/>
            <a:ahLst/>
            <a:cxnLst/>
            <a:rect l="l" t="t" r="r" b="b"/>
            <a:pathLst>
              <a:path w="2105894" h="1405206">
                <a:moveTo>
                  <a:pt x="0" y="0"/>
                </a:moveTo>
                <a:lnTo>
                  <a:pt x="2105894" y="0"/>
                </a:lnTo>
                <a:lnTo>
                  <a:pt x="2105894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13387981" y="1805848"/>
            <a:ext cx="1326003" cy="1405206"/>
          </a:xfrm>
          <a:custGeom>
            <a:avLst/>
            <a:gdLst/>
            <a:ahLst/>
            <a:cxnLst/>
            <a:rect l="l" t="t" r="r" b="b"/>
            <a:pathLst>
              <a:path w="1326003" h="1405206">
                <a:moveTo>
                  <a:pt x="0" y="0"/>
                </a:moveTo>
                <a:lnTo>
                  <a:pt x="1326004" y="0"/>
                </a:lnTo>
                <a:lnTo>
                  <a:pt x="1326004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5166276" y="1805848"/>
            <a:ext cx="1447309" cy="1405206"/>
          </a:xfrm>
          <a:custGeom>
            <a:avLst/>
            <a:gdLst/>
            <a:ahLst/>
            <a:cxnLst/>
            <a:rect l="l" t="t" r="r" b="b"/>
            <a:pathLst>
              <a:path w="1447309" h="1405206">
                <a:moveTo>
                  <a:pt x="0" y="0"/>
                </a:moveTo>
                <a:lnTo>
                  <a:pt x="1447310" y="0"/>
                </a:lnTo>
                <a:lnTo>
                  <a:pt x="1447310" y="1405206"/>
                </a:lnTo>
                <a:lnTo>
                  <a:pt x="0" y="140520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0575961" y="3975131"/>
            <a:ext cx="1400782" cy="1925474"/>
          </a:xfrm>
          <a:custGeom>
            <a:avLst/>
            <a:gdLst/>
            <a:ahLst/>
            <a:cxnLst/>
            <a:rect l="l" t="t" r="r" b="b"/>
            <a:pathLst>
              <a:path w="1400782" h="1925474">
                <a:moveTo>
                  <a:pt x="0" y="0"/>
                </a:moveTo>
                <a:lnTo>
                  <a:pt x="1400783" y="0"/>
                </a:lnTo>
                <a:lnTo>
                  <a:pt x="1400783" y="1925474"/>
                </a:lnTo>
                <a:lnTo>
                  <a:pt x="0" y="192547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8499010" y="3975131"/>
            <a:ext cx="1651094" cy="1925474"/>
          </a:xfrm>
          <a:custGeom>
            <a:avLst/>
            <a:gdLst/>
            <a:ahLst/>
            <a:cxnLst/>
            <a:rect l="l" t="t" r="r" b="b"/>
            <a:pathLst>
              <a:path w="1651094" h="1925474">
                <a:moveTo>
                  <a:pt x="0" y="0"/>
                </a:moveTo>
                <a:lnTo>
                  <a:pt x="1651094" y="0"/>
                </a:lnTo>
                <a:lnTo>
                  <a:pt x="1651094" y="1925474"/>
                </a:lnTo>
                <a:lnTo>
                  <a:pt x="0" y="192547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2442598" y="3975131"/>
            <a:ext cx="1850862" cy="1925474"/>
          </a:xfrm>
          <a:custGeom>
            <a:avLst/>
            <a:gdLst/>
            <a:ahLst/>
            <a:cxnLst/>
            <a:rect l="l" t="t" r="r" b="b"/>
            <a:pathLst>
              <a:path w="1850862" h="1925474">
                <a:moveTo>
                  <a:pt x="0" y="0"/>
                </a:moveTo>
                <a:lnTo>
                  <a:pt x="1850861" y="0"/>
                </a:lnTo>
                <a:lnTo>
                  <a:pt x="1850861" y="1925474"/>
                </a:lnTo>
                <a:lnTo>
                  <a:pt x="0" y="192547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8515742" y="6423752"/>
            <a:ext cx="1617631" cy="2057400"/>
          </a:xfrm>
          <a:custGeom>
            <a:avLst/>
            <a:gdLst/>
            <a:ahLst/>
            <a:cxnLst/>
            <a:rect l="l" t="t" r="r" b="b"/>
            <a:pathLst>
              <a:path w="1617631" h="2057400">
                <a:moveTo>
                  <a:pt x="0" y="0"/>
                </a:moveTo>
                <a:lnTo>
                  <a:pt x="1617630" y="0"/>
                </a:lnTo>
                <a:lnTo>
                  <a:pt x="161763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10829796" y="6423752"/>
            <a:ext cx="1265301" cy="2057400"/>
          </a:xfrm>
          <a:custGeom>
            <a:avLst/>
            <a:gdLst/>
            <a:ahLst/>
            <a:cxnLst/>
            <a:rect l="l" t="t" r="r" b="b"/>
            <a:pathLst>
              <a:path w="1265301" h="2057400">
                <a:moveTo>
                  <a:pt x="0" y="0"/>
                </a:moveTo>
                <a:lnTo>
                  <a:pt x="1265301" y="0"/>
                </a:lnTo>
                <a:lnTo>
                  <a:pt x="1265301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12771372" y="6423752"/>
            <a:ext cx="3761625" cy="2007768"/>
          </a:xfrm>
          <a:custGeom>
            <a:avLst/>
            <a:gdLst/>
            <a:ahLst/>
            <a:cxnLst/>
            <a:rect l="l" t="t" r="r" b="b"/>
            <a:pathLst>
              <a:path w="3761625" h="2007768">
                <a:moveTo>
                  <a:pt x="0" y="0"/>
                </a:moveTo>
                <a:lnTo>
                  <a:pt x="3761625" y="0"/>
                </a:lnTo>
                <a:lnTo>
                  <a:pt x="3761625" y="2007768"/>
                </a:lnTo>
                <a:lnTo>
                  <a:pt x="0" y="2007768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14713985" y="3975131"/>
            <a:ext cx="2113003" cy="1925474"/>
          </a:xfrm>
          <a:custGeom>
            <a:avLst/>
            <a:gdLst/>
            <a:ahLst/>
            <a:cxnLst/>
            <a:rect l="l" t="t" r="r" b="b"/>
            <a:pathLst>
              <a:path w="2113003" h="1925474">
                <a:moveTo>
                  <a:pt x="0" y="0"/>
                </a:moveTo>
                <a:lnTo>
                  <a:pt x="2113003" y="0"/>
                </a:lnTo>
                <a:lnTo>
                  <a:pt x="2113003" y="1925474"/>
                </a:lnTo>
                <a:lnTo>
                  <a:pt x="0" y="1925474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6606B8-3886-1DE9-F3AB-0B98E6CB4E80}"/>
              </a:ext>
            </a:extLst>
          </p:cNvPr>
          <p:cNvSpPr txBox="1"/>
          <p:nvPr/>
        </p:nvSpPr>
        <p:spPr>
          <a:xfrm>
            <a:off x="1322522" y="7846745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</a:t>
            </a:r>
            <a:r>
              <a:rPr lang="ko-K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ko-K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ko-KR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much.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D9D5B-E0A6-ADAE-553E-3DBEEFB9F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272C0BFB-3F0B-B87E-71FD-FF8518A65FDF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27E1E4A-73E0-2B50-82DE-6328A264C5A2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BE85A4D-5641-3AB8-632A-8A33F65D3302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4BE6EC7D-E395-2E73-E4FE-48A5E2435DA6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2FC04B0-FBFB-4A93-81FC-33C4870A1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13147"/>
            <a:ext cx="5992061" cy="60968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627E8C3-B188-45A4-32A6-6D1AB9A971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165" y="1761496"/>
            <a:ext cx="3199108" cy="64102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D4A024A-FBAC-BB33-1171-D70D564BE940}"/>
              </a:ext>
            </a:extLst>
          </p:cNvPr>
          <p:cNvSpPr txBox="1"/>
          <p:nvPr/>
        </p:nvSpPr>
        <p:spPr>
          <a:xfrm>
            <a:off x="990600" y="2857500"/>
            <a:ext cx="1539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내용을 기입해 주세요</a:t>
            </a:r>
            <a:r>
              <a:rPr lang="en-US" altLang="ko-KR" dirty="0"/>
              <a:t>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FD6FFC-E3A0-F77D-2A8F-7063A72EF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165" y="6286500"/>
            <a:ext cx="2231629" cy="6400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13B0321-E797-660A-778C-AC2D40D1C589}"/>
              </a:ext>
            </a:extLst>
          </p:cNvPr>
          <p:cNvSpPr txBox="1"/>
          <p:nvPr/>
        </p:nvSpPr>
        <p:spPr>
          <a:xfrm>
            <a:off x="721165" y="7387815"/>
            <a:ext cx="1539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내용을 기입해 주세요</a:t>
            </a:r>
            <a:r>
              <a:rPr lang="en-US" altLang="ko-K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94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3037107-5A4E-1928-BEAB-85DC6B151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13147"/>
            <a:ext cx="5992061" cy="6096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6A07837-A41B-030E-E5D0-10A7DD164DC7}"/>
              </a:ext>
            </a:extLst>
          </p:cNvPr>
          <p:cNvSpPr txBox="1"/>
          <p:nvPr/>
        </p:nvSpPr>
        <p:spPr>
          <a:xfrm>
            <a:off x="990600" y="2857500"/>
            <a:ext cx="1539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o-KR" altLang="en-US" b="1" dirty="0">
                <a:highlight>
                  <a:srgbClr val="FFFF00"/>
                </a:highlight>
              </a:rPr>
              <a:t>활동별</a:t>
            </a:r>
            <a:r>
              <a:rPr lang="ko-KR" altLang="en-US" dirty="0"/>
              <a:t>로 </a:t>
            </a:r>
            <a:r>
              <a:rPr lang="ko-KR" altLang="en-US" b="1" u="sng" dirty="0" err="1">
                <a:solidFill>
                  <a:srgbClr val="FF0000"/>
                </a:solidFill>
              </a:rPr>
              <a:t>활동명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기간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과정과 내용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성과</a:t>
            </a:r>
            <a:r>
              <a:rPr lang="en-US" altLang="ko-KR" b="1" u="sng" dirty="0">
                <a:solidFill>
                  <a:srgbClr val="FF0000"/>
                </a:solidFill>
              </a:rPr>
              <a:t>/</a:t>
            </a:r>
            <a:r>
              <a:rPr lang="ko-KR" altLang="en-US" b="1" u="sng" dirty="0">
                <a:solidFill>
                  <a:srgbClr val="FF0000"/>
                </a:solidFill>
              </a:rPr>
              <a:t>결과</a:t>
            </a:r>
            <a:r>
              <a:rPr lang="ko-KR" altLang="en-US" dirty="0"/>
              <a:t>를 세부적으로 기입해주세요</a:t>
            </a:r>
            <a:r>
              <a:rPr lang="en-US" altLang="ko-KR" dirty="0"/>
              <a:t>.</a:t>
            </a:r>
          </a:p>
          <a:p>
            <a:endParaRPr lang="en-US" dirty="0"/>
          </a:p>
          <a:p>
            <a:r>
              <a:rPr lang="en-US" altLang="ko-KR" dirty="0"/>
              <a:t>Images, tables, charts </a:t>
            </a:r>
            <a:r>
              <a:rPr lang="ko-KR" altLang="en-US" dirty="0"/>
              <a:t>등 </a:t>
            </a:r>
            <a:r>
              <a:rPr lang="en-US" altLang="ko-KR" dirty="0"/>
              <a:t>visual aids </a:t>
            </a:r>
            <a:r>
              <a:rPr lang="ko-KR" altLang="en-US" dirty="0"/>
              <a:t>는 적절한 공간에 삽입해 주세요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ko-KR" altLang="en-US" dirty="0"/>
              <a:t>동영상</a:t>
            </a:r>
            <a:r>
              <a:rPr lang="en-US" altLang="ko-KR" dirty="0"/>
              <a:t>, </a:t>
            </a:r>
            <a:r>
              <a:rPr lang="en-US" altLang="ko-KR" dirty="0" err="1"/>
              <a:t>ebook</a:t>
            </a:r>
            <a:r>
              <a:rPr lang="en-US" altLang="ko-KR" dirty="0"/>
              <a:t>, </a:t>
            </a:r>
            <a:r>
              <a:rPr lang="ko-KR" altLang="en-US" dirty="0"/>
              <a:t>기타 공간이 모자라서 삽입하지 못하는 자료들은 </a:t>
            </a:r>
            <a:r>
              <a:rPr lang="en-US" altLang="ko-KR" dirty="0"/>
              <a:t>URL </a:t>
            </a:r>
            <a:r>
              <a:rPr lang="ko-KR" altLang="en-US" dirty="0"/>
              <a:t>이나 </a:t>
            </a:r>
            <a:r>
              <a:rPr lang="en-US" altLang="ko-KR" dirty="0"/>
              <a:t>QR</a:t>
            </a:r>
            <a:r>
              <a:rPr lang="ko-KR" altLang="en-US" dirty="0"/>
              <a:t>코드로 삽입해 주세요</a:t>
            </a:r>
            <a:r>
              <a:rPr lang="en-US" altLang="ko-KR" dirty="0"/>
              <a:t>. </a:t>
            </a:r>
          </a:p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206A56F-570E-B03A-4CB5-89F1ABF1AC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165" y="1811376"/>
            <a:ext cx="2289518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2B8E7-52FC-F4FE-8A8F-D01B30E51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2CD6C707-601D-1C5F-8B28-FA223E870C26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E048C14-B4D0-7DFD-89F8-EA3D404D8A1E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90D858E5-1C00-9307-50F7-5B9219F3DD87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6284C6C1-9580-3EDC-D152-B38E78715FEF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10D9360-3CE3-6F1D-8414-7B70A0FA2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13147"/>
            <a:ext cx="5992061" cy="6096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7E7CFEF-5B31-1F35-808A-0506FCDF573D}"/>
              </a:ext>
            </a:extLst>
          </p:cNvPr>
          <p:cNvSpPr txBox="1"/>
          <p:nvPr/>
        </p:nvSpPr>
        <p:spPr>
          <a:xfrm>
            <a:off x="990600" y="2857500"/>
            <a:ext cx="1539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o-KR" altLang="en-US" b="1" dirty="0">
                <a:highlight>
                  <a:srgbClr val="FFFF00"/>
                </a:highlight>
              </a:rPr>
              <a:t>활동별</a:t>
            </a:r>
            <a:r>
              <a:rPr lang="ko-KR" altLang="en-US" dirty="0"/>
              <a:t>로 </a:t>
            </a:r>
            <a:r>
              <a:rPr lang="ko-KR" altLang="en-US" b="1" u="sng" dirty="0" err="1">
                <a:solidFill>
                  <a:srgbClr val="FF0000"/>
                </a:solidFill>
              </a:rPr>
              <a:t>활동명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기간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과정과 내용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성과</a:t>
            </a:r>
            <a:r>
              <a:rPr lang="en-US" altLang="ko-KR" b="1" u="sng" dirty="0">
                <a:solidFill>
                  <a:srgbClr val="FF0000"/>
                </a:solidFill>
              </a:rPr>
              <a:t>/</a:t>
            </a:r>
            <a:r>
              <a:rPr lang="ko-KR" altLang="en-US" b="1" u="sng" dirty="0">
                <a:solidFill>
                  <a:srgbClr val="FF0000"/>
                </a:solidFill>
              </a:rPr>
              <a:t>결과</a:t>
            </a:r>
            <a:r>
              <a:rPr lang="ko-KR" altLang="en-US" dirty="0"/>
              <a:t>를 세부적으로 기입해주세요</a:t>
            </a:r>
            <a:r>
              <a:rPr lang="en-US" altLang="ko-KR" dirty="0"/>
              <a:t>.</a:t>
            </a:r>
          </a:p>
          <a:p>
            <a:endParaRPr lang="en-US" dirty="0"/>
          </a:p>
          <a:p>
            <a:r>
              <a:rPr lang="en-US" altLang="ko-KR" dirty="0"/>
              <a:t>Images, tables, charts </a:t>
            </a:r>
            <a:r>
              <a:rPr lang="ko-KR" altLang="en-US" dirty="0"/>
              <a:t>등 </a:t>
            </a:r>
            <a:r>
              <a:rPr lang="en-US" altLang="ko-KR" dirty="0"/>
              <a:t>visual aids </a:t>
            </a:r>
            <a:r>
              <a:rPr lang="ko-KR" altLang="en-US" dirty="0"/>
              <a:t>는 적절한 공간에 삽입해 주세요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ko-KR" altLang="en-US" dirty="0"/>
              <a:t>동영상</a:t>
            </a:r>
            <a:r>
              <a:rPr lang="en-US" altLang="ko-KR" dirty="0"/>
              <a:t>, </a:t>
            </a:r>
            <a:r>
              <a:rPr lang="en-US" altLang="ko-KR" dirty="0" err="1"/>
              <a:t>ebook</a:t>
            </a:r>
            <a:r>
              <a:rPr lang="en-US" altLang="ko-KR" dirty="0"/>
              <a:t>, </a:t>
            </a:r>
            <a:r>
              <a:rPr lang="ko-KR" altLang="en-US" dirty="0"/>
              <a:t>기타 공간이 모자라서 삽입하지 못하는 자료들은 </a:t>
            </a:r>
            <a:r>
              <a:rPr lang="en-US" altLang="ko-KR" dirty="0"/>
              <a:t>URL </a:t>
            </a:r>
            <a:r>
              <a:rPr lang="ko-KR" altLang="en-US" dirty="0"/>
              <a:t>이나 </a:t>
            </a:r>
            <a:r>
              <a:rPr lang="en-US" altLang="ko-KR" dirty="0"/>
              <a:t>QR</a:t>
            </a:r>
            <a:r>
              <a:rPr lang="ko-KR" altLang="en-US" dirty="0"/>
              <a:t>코드로 삽입해 주세요</a:t>
            </a:r>
            <a:r>
              <a:rPr lang="en-US" altLang="ko-KR" dirty="0"/>
              <a:t>. </a:t>
            </a:r>
          </a:p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B4BFCB9-5B11-459D-BF54-D66657DC37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165" y="1811376"/>
            <a:ext cx="2289518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137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614FC-3356-B48E-853F-BB4BC768C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F9A2C6CB-11AC-B2ED-0EF6-714BD34A6C1D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CFA1933-AAAA-F236-2594-78C41905B144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00E2E6F9-60C4-5FCF-AD91-DE2C1A3CCA79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60CA36B7-3DF6-7362-A45E-660981ECA474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10DC194-12CC-17C7-4C54-F61B1562E8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13147"/>
            <a:ext cx="5992061" cy="6096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CF2078C-AD16-CA3A-AD5E-BB934AC84FBC}"/>
              </a:ext>
            </a:extLst>
          </p:cNvPr>
          <p:cNvSpPr txBox="1"/>
          <p:nvPr/>
        </p:nvSpPr>
        <p:spPr>
          <a:xfrm>
            <a:off x="990600" y="2857500"/>
            <a:ext cx="1539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o-KR" altLang="en-US" b="1" dirty="0">
                <a:highlight>
                  <a:srgbClr val="FFFF00"/>
                </a:highlight>
              </a:rPr>
              <a:t>활동별</a:t>
            </a:r>
            <a:r>
              <a:rPr lang="ko-KR" altLang="en-US" dirty="0"/>
              <a:t>로 </a:t>
            </a:r>
            <a:r>
              <a:rPr lang="ko-KR" altLang="en-US" b="1" u="sng" dirty="0" err="1">
                <a:solidFill>
                  <a:srgbClr val="FF0000"/>
                </a:solidFill>
              </a:rPr>
              <a:t>활동명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기간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과정과 내용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성과</a:t>
            </a:r>
            <a:r>
              <a:rPr lang="en-US" altLang="ko-KR" b="1" u="sng" dirty="0">
                <a:solidFill>
                  <a:srgbClr val="FF0000"/>
                </a:solidFill>
              </a:rPr>
              <a:t>/</a:t>
            </a:r>
            <a:r>
              <a:rPr lang="ko-KR" altLang="en-US" b="1" u="sng" dirty="0">
                <a:solidFill>
                  <a:srgbClr val="FF0000"/>
                </a:solidFill>
              </a:rPr>
              <a:t>결과</a:t>
            </a:r>
            <a:r>
              <a:rPr lang="ko-KR" altLang="en-US" dirty="0"/>
              <a:t>를 세부적으로 기입해주세요</a:t>
            </a:r>
            <a:r>
              <a:rPr lang="en-US" altLang="ko-KR" dirty="0"/>
              <a:t>.</a:t>
            </a:r>
          </a:p>
          <a:p>
            <a:endParaRPr lang="en-US" dirty="0"/>
          </a:p>
          <a:p>
            <a:r>
              <a:rPr lang="en-US" altLang="ko-KR" dirty="0"/>
              <a:t>Images, tables, charts </a:t>
            </a:r>
            <a:r>
              <a:rPr lang="ko-KR" altLang="en-US" dirty="0"/>
              <a:t>등 </a:t>
            </a:r>
            <a:r>
              <a:rPr lang="en-US" altLang="ko-KR" dirty="0"/>
              <a:t>visual aids </a:t>
            </a:r>
            <a:r>
              <a:rPr lang="ko-KR" altLang="en-US" dirty="0"/>
              <a:t>는 적절한 공간에 삽입해 주세요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ko-KR" altLang="en-US" dirty="0"/>
              <a:t>동영상</a:t>
            </a:r>
            <a:r>
              <a:rPr lang="en-US" altLang="ko-KR" dirty="0"/>
              <a:t>, </a:t>
            </a:r>
            <a:r>
              <a:rPr lang="en-US" altLang="ko-KR" dirty="0" err="1"/>
              <a:t>ebook</a:t>
            </a:r>
            <a:r>
              <a:rPr lang="en-US" altLang="ko-KR" dirty="0"/>
              <a:t>, </a:t>
            </a:r>
            <a:r>
              <a:rPr lang="ko-KR" altLang="en-US" dirty="0"/>
              <a:t>기타 공간이 모자라서 삽입하지 못하는 자료들은 </a:t>
            </a:r>
            <a:r>
              <a:rPr lang="en-US" altLang="ko-KR" dirty="0"/>
              <a:t>URL </a:t>
            </a:r>
            <a:r>
              <a:rPr lang="ko-KR" altLang="en-US" dirty="0"/>
              <a:t>이나 </a:t>
            </a:r>
            <a:r>
              <a:rPr lang="en-US" altLang="ko-KR" dirty="0"/>
              <a:t>QR</a:t>
            </a:r>
            <a:r>
              <a:rPr lang="ko-KR" altLang="en-US" dirty="0"/>
              <a:t>코드로 삽입해 주세요</a:t>
            </a:r>
            <a:r>
              <a:rPr lang="en-US" altLang="ko-KR" dirty="0"/>
              <a:t>. </a:t>
            </a:r>
          </a:p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668B4A3-1AB5-3EE4-D11A-F3C9B8722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165" y="1811376"/>
            <a:ext cx="2289518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737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82D3B-2D5F-57A9-8AB4-1295A5169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ED87FECE-3A64-E2B6-3883-2F9785773E54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8CED4E99-26E5-FC06-73D9-7AF034CD4812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BE5F4B3-FA98-DF0B-61F6-5C71E06E7E8E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27013271-9EC2-91A4-E29D-D9D0B276AE60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6E0C08-D6F5-6BA8-DFD1-2B68C6CE0A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13147"/>
            <a:ext cx="5992061" cy="6096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CB9D910-5964-B26D-6126-D1B7A14BC559}"/>
              </a:ext>
            </a:extLst>
          </p:cNvPr>
          <p:cNvSpPr txBox="1"/>
          <p:nvPr/>
        </p:nvSpPr>
        <p:spPr>
          <a:xfrm>
            <a:off x="990600" y="2857500"/>
            <a:ext cx="1539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o-KR" altLang="en-US" b="1" dirty="0">
                <a:highlight>
                  <a:srgbClr val="FFFF00"/>
                </a:highlight>
              </a:rPr>
              <a:t>활동별</a:t>
            </a:r>
            <a:r>
              <a:rPr lang="ko-KR" altLang="en-US" dirty="0"/>
              <a:t>로 </a:t>
            </a:r>
            <a:r>
              <a:rPr lang="ko-KR" altLang="en-US" b="1" u="sng" dirty="0" err="1">
                <a:solidFill>
                  <a:srgbClr val="FF0000"/>
                </a:solidFill>
              </a:rPr>
              <a:t>활동명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기간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과정과 내용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성과</a:t>
            </a:r>
            <a:r>
              <a:rPr lang="en-US" altLang="ko-KR" b="1" u="sng" dirty="0">
                <a:solidFill>
                  <a:srgbClr val="FF0000"/>
                </a:solidFill>
              </a:rPr>
              <a:t>/</a:t>
            </a:r>
            <a:r>
              <a:rPr lang="ko-KR" altLang="en-US" b="1" u="sng" dirty="0">
                <a:solidFill>
                  <a:srgbClr val="FF0000"/>
                </a:solidFill>
              </a:rPr>
              <a:t>결과</a:t>
            </a:r>
            <a:r>
              <a:rPr lang="ko-KR" altLang="en-US" dirty="0"/>
              <a:t>를 세부적으로 기입해주세요</a:t>
            </a:r>
            <a:r>
              <a:rPr lang="en-US" altLang="ko-KR" dirty="0"/>
              <a:t>.</a:t>
            </a:r>
          </a:p>
          <a:p>
            <a:endParaRPr lang="en-US" dirty="0"/>
          </a:p>
          <a:p>
            <a:r>
              <a:rPr lang="en-US" altLang="ko-KR" dirty="0"/>
              <a:t>Images, tables, charts </a:t>
            </a:r>
            <a:r>
              <a:rPr lang="ko-KR" altLang="en-US" dirty="0"/>
              <a:t>등 </a:t>
            </a:r>
            <a:r>
              <a:rPr lang="en-US" altLang="ko-KR" dirty="0"/>
              <a:t>visual aids </a:t>
            </a:r>
            <a:r>
              <a:rPr lang="ko-KR" altLang="en-US" dirty="0"/>
              <a:t>는 적절한 공간에 삽입해 주세요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ko-KR" altLang="en-US" dirty="0"/>
              <a:t>동영상</a:t>
            </a:r>
            <a:r>
              <a:rPr lang="en-US" altLang="ko-KR" dirty="0"/>
              <a:t>, </a:t>
            </a:r>
            <a:r>
              <a:rPr lang="en-US" altLang="ko-KR" dirty="0" err="1"/>
              <a:t>ebook</a:t>
            </a:r>
            <a:r>
              <a:rPr lang="en-US" altLang="ko-KR" dirty="0"/>
              <a:t>, </a:t>
            </a:r>
            <a:r>
              <a:rPr lang="ko-KR" altLang="en-US" dirty="0"/>
              <a:t>기타 공간이 모자라서 삽입하지 못하는 자료들은 </a:t>
            </a:r>
            <a:r>
              <a:rPr lang="en-US" altLang="ko-KR" dirty="0"/>
              <a:t>URL </a:t>
            </a:r>
            <a:r>
              <a:rPr lang="ko-KR" altLang="en-US" dirty="0"/>
              <a:t>이나 </a:t>
            </a:r>
            <a:r>
              <a:rPr lang="en-US" altLang="ko-KR" dirty="0"/>
              <a:t>QR</a:t>
            </a:r>
            <a:r>
              <a:rPr lang="ko-KR" altLang="en-US" dirty="0"/>
              <a:t>코드로 삽입해 주세요</a:t>
            </a:r>
            <a:r>
              <a:rPr lang="en-US" altLang="ko-KR" dirty="0"/>
              <a:t>. </a:t>
            </a:r>
          </a:p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70F1B14-C106-4A2B-86AF-A3CBBEEB4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165" y="1811376"/>
            <a:ext cx="2289518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288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7D387-DEB6-E8E5-94D5-7AC8BC75B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DEC09107-D2AD-8BA7-2411-15E288B6D754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AA34AFF-8913-1AB5-A3CE-00627CFFD239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14F7492-8E69-B568-FF71-880FBEFA516F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ECD2A839-6105-5AA6-2BCD-62612BAE287E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8D06E90-C2B1-1090-222F-8EE0DBE1B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13147"/>
            <a:ext cx="5992061" cy="6096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91A2D6D-5EBD-E9A6-D7F0-FE8698118186}"/>
              </a:ext>
            </a:extLst>
          </p:cNvPr>
          <p:cNvSpPr txBox="1"/>
          <p:nvPr/>
        </p:nvSpPr>
        <p:spPr>
          <a:xfrm>
            <a:off x="990600" y="2857500"/>
            <a:ext cx="1539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o-KR" altLang="en-US" b="1" dirty="0">
                <a:highlight>
                  <a:srgbClr val="FFFF00"/>
                </a:highlight>
              </a:rPr>
              <a:t>활동별</a:t>
            </a:r>
            <a:r>
              <a:rPr lang="ko-KR" altLang="en-US" dirty="0"/>
              <a:t>로 </a:t>
            </a:r>
            <a:r>
              <a:rPr lang="ko-KR" altLang="en-US" b="1" u="sng" dirty="0" err="1">
                <a:solidFill>
                  <a:srgbClr val="FF0000"/>
                </a:solidFill>
              </a:rPr>
              <a:t>활동명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기간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활동 과정과 내용</a:t>
            </a:r>
            <a:r>
              <a:rPr lang="en-US" altLang="ko-KR" b="1" u="sng" dirty="0">
                <a:solidFill>
                  <a:srgbClr val="FF0000"/>
                </a:solidFill>
              </a:rPr>
              <a:t>, </a:t>
            </a:r>
            <a:r>
              <a:rPr lang="ko-KR" altLang="en-US" b="1" u="sng" dirty="0">
                <a:solidFill>
                  <a:srgbClr val="FF0000"/>
                </a:solidFill>
              </a:rPr>
              <a:t>성과</a:t>
            </a:r>
            <a:r>
              <a:rPr lang="en-US" altLang="ko-KR" b="1" u="sng" dirty="0">
                <a:solidFill>
                  <a:srgbClr val="FF0000"/>
                </a:solidFill>
              </a:rPr>
              <a:t>/</a:t>
            </a:r>
            <a:r>
              <a:rPr lang="ko-KR" altLang="en-US" b="1" u="sng" dirty="0">
                <a:solidFill>
                  <a:srgbClr val="FF0000"/>
                </a:solidFill>
              </a:rPr>
              <a:t>결과</a:t>
            </a:r>
            <a:r>
              <a:rPr lang="ko-KR" altLang="en-US" dirty="0"/>
              <a:t>를 세부적으로 기입해주세요</a:t>
            </a:r>
            <a:r>
              <a:rPr lang="en-US" altLang="ko-KR" dirty="0"/>
              <a:t>.</a:t>
            </a:r>
          </a:p>
          <a:p>
            <a:endParaRPr lang="en-US" dirty="0"/>
          </a:p>
          <a:p>
            <a:r>
              <a:rPr lang="en-US" altLang="ko-KR" dirty="0"/>
              <a:t>Images, tables, charts </a:t>
            </a:r>
            <a:r>
              <a:rPr lang="ko-KR" altLang="en-US" dirty="0"/>
              <a:t>등 </a:t>
            </a:r>
            <a:r>
              <a:rPr lang="en-US" altLang="ko-KR" dirty="0"/>
              <a:t>visual aids </a:t>
            </a:r>
            <a:r>
              <a:rPr lang="ko-KR" altLang="en-US" dirty="0"/>
              <a:t>는 적절한 공간에 삽입해 주세요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ko-KR" altLang="en-US" dirty="0"/>
              <a:t>동영상</a:t>
            </a:r>
            <a:r>
              <a:rPr lang="en-US" altLang="ko-KR" dirty="0"/>
              <a:t>, </a:t>
            </a:r>
            <a:r>
              <a:rPr lang="en-US" altLang="ko-KR" dirty="0" err="1"/>
              <a:t>ebook</a:t>
            </a:r>
            <a:r>
              <a:rPr lang="en-US" altLang="ko-KR" dirty="0"/>
              <a:t>, </a:t>
            </a:r>
            <a:r>
              <a:rPr lang="ko-KR" altLang="en-US" dirty="0"/>
              <a:t>기타 공간이 모자라서 삽입하지 못하는 자료들은 </a:t>
            </a:r>
            <a:r>
              <a:rPr lang="en-US" altLang="ko-KR" dirty="0"/>
              <a:t>URL </a:t>
            </a:r>
            <a:r>
              <a:rPr lang="ko-KR" altLang="en-US" dirty="0"/>
              <a:t>이나 </a:t>
            </a:r>
            <a:r>
              <a:rPr lang="en-US" altLang="ko-KR" dirty="0"/>
              <a:t>QR</a:t>
            </a:r>
            <a:r>
              <a:rPr lang="ko-KR" altLang="en-US" dirty="0"/>
              <a:t>코드로 삽입해 주세요</a:t>
            </a:r>
            <a:r>
              <a:rPr lang="en-US" altLang="ko-KR" dirty="0"/>
              <a:t>. </a:t>
            </a:r>
          </a:p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1ADA034-63B2-D1E1-F968-239A5A0F6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165" y="1811376"/>
            <a:ext cx="2289518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03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E2167-9B5D-1375-4950-394C6405C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2D000BE-53DA-2CF5-675A-47A6E5B3A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165" y="1811376"/>
            <a:ext cx="3332006" cy="640080"/>
          </a:xfrm>
          <a:prstGeom prst="rect">
            <a:avLst/>
          </a:prstGeom>
        </p:spPr>
      </p:pic>
      <p:grpSp>
        <p:nvGrpSpPr>
          <p:cNvPr id="3" name="Group 3">
            <a:extLst>
              <a:ext uri="{FF2B5EF4-FFF2-40B4-BE49-F238E27FC236}">
                <a16:creationId xmlns:a16="http://schemas.microsoft.com/office/drawing/2014/main" id="{7BBA255F-1021-8F9B-FFF8-8A9E6028F0D7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8EC8DBB2-C89E-11CD-C7E5-54DFC0F7644F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ACC26DA9-BD8C-EF22-2E5A-4D969459C602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84248FF8-C325-C009-29DA-0D0285B075A7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AFC0701-4E6D-9AA5-0A36-2706B5EB81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613147"/>
            <a:ext cx="5992061" cy="6096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519B374-C012-F45B-A242-61E6C9E60EEA}"/>
              </a:ext>
            </a:extLst>
          </p:cNvPr>
          <p:cNvSpPr txBox="1"/>
          <p:nvPr/>
        </p:nvSpPr>
        <p:spPr>
          <a:xfrm>
            <a:off x="990600" y="2857500"/>
            <a:ext cx="1539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팀일 경우</a:t>
            </a:r>
            <a:r>
              <a:rPr lang="en-US" altLang="ko-KR" dirty="0"/>
              <a:t>, </a:t>
            </a:r>
            <a:r>
              <a:rPr lang="ko-KR" altLang="en-US" dirty="0"/>
              <a:t>팀원별로  기입해주세요</a:t>
            </a:r>
            <a:r>
              <a:rPr lang="en-US" altLang="ko-K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23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68254-77D4-D561-5917-CBFEF75F8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ADDD80BA-DE8E-73FC-F23F-C44262FB3D78}"/>
              </a:ext>
            </a:extLst>
          </p:cNvPr>
          <p:cNvGrpSpPr/>
          <p:nvPr/>
        </p:nvGrpSpPr>
        <p:grpSpPr>
          <a:xfrm>
            <a:off x="552552" y="430647"/>
            <a:ext cx="17182896" cy="974686"/>
            <a:chOff x="0" y="0"/>
            <a:chExt cx="4525536" cy="25670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249D9B9-477F-4C99-C52B-5AB912C016F7}"/>
                </a:ext>
              </a:extLst>
            </p:cNvPr>
            <p:cNvSpPr/>
            <p:nvPr/>
          </p:nvSpPr>
          <p:spPr>
            <a:xfrm>
              <a:off x="0" y="0"/>
              <a:ext cx="4525537" cy="256707"/>
            </a:xfrm>
            <a:custGeom>
              <a:avLst/>
              <a:gdLst/>
              <a:ahLst/>
              <a:cxnLst/>
              <a:rect l="l" t="t" r="r" b="b"/>
              <a:pathLst>
                <a:path w="4525537" h="256707">
                  <a:moveTo>
                    <a:pt x="45056" y="0"/>
                  </a:moveTo>
                  <a:lnTo>
                    <a:pt x="4480481" y="0"/>
                  </a:lnTo>
                  <a:cubicBezTo>
                    <a:pt x="4505364" y="0"/>
                    <a:pt x="4525537" y="20172"/>
                    <a:pt x="4525537" y="45056"/>
                  </a:cubicBezTo>
                  <a:lnTo>
                    <a:pt x="4525537" y="211651"/>
                  </a:lnTo>
                  <a:cubicBezTo>
                    <a:pt x="4525537" y="223601"/>
                    <a:pt x="4520790" y="235061"/>
                    <a:pt x="4512340" y="243511"/>
                  </a:cubicBezTo>
                  <a:cubicBezTo>
                    <a:pt x="4503890" y="251960"/>
                    <a:pt x="4492430" y="256707"/>
                    <a:pt x="4480481" y="256707"/>
                  </a:cubicBezTo>
                  <a:lnTo>
                    <a:pt x="45056" y="256707"/>
                  </a:lnTo>
                  <a:cubicBezTo>
                    <a:pt x="20172" y="256707"/>
                    <a:pt x="0" y="236535"/>
                    <a:pt x="0" y="211651"/>
                  </a:cubicBezTo>
                  <a:lnTo>
                    <a:pt x="0" y="45056"/>
                  </a:lnTo>
                  <a:cubicBezTo>
                    <a:pt x="0" y="20172"/>
                    <a:pt x="20172" y="0"/>
                    <a:pt x="4505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rnd">
              <a:solidFill>
                <a:srgbClr val="6EC6CA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9AAA01F1-0EBE-601A-3B6F-D6E52E32CCD3}"/>
                </a:ext>
              </a:extLst>
            </p:cNvPr>
            <p:cNvSpPr txBox="1"/>
            <p:nvPr/>
          </p:nvSpPr>
          <p:spPr>
            <a:xfrm>
              <a:off x="0" y="-47625"/>
              <a:ext cx="4525536" cy="3043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40"/>
                </a:lnSpc>
              </a:pPr>
              <a:endParaRPr/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F26EC1B9-19BE-10C0-68C6-C8E569BECA3C}"/>
              </a:ext>
            </a:extLst>
          </p:cNvPr>
          <p:cNvSpPr txBox="1"/>
          <p:nvPr/>
        </p:nvSpPr>
        <p:spPr>
          <a:xfrm>
            <a:off x="13525937" y="711297"/>
            <a:ext cx="3733363" cy="3657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</a:pPr>
            <a:r>
              <a:rPr lang="en-US" sz="2100">
                <a:solidFill>
                  <a:srgbClr val="FFFFFF"/>
                </a:solidFill>
                <a:latin typeface="Now"/>
                <a:ea typeface="Now"/>
                <a:cs typeface="Now"/>
                <a:sym typeface="Now"/>
              </a:rPr>
              <a:t>www.reallygreatsite.com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DFBF15-48A4-9897-A84D-762467FF8B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13147"/>
            <a:ext cx="5992061" cy="6096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064CDC6-0A3B-964D-DF9F-59004EF5BF9E}"/>
              </a:ext>
            </a:extLst>
          </p:cNvPr>
          <p:cNvSpPr txBox="1"/>
          <p:nvPr/>
        </p:nvSpPr>
        <p:spPr>
          <a:xfrm>
            <a:off x="990600" y="2857500"/>
            <a:ext cx="1539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추가로 알리고 싶은 내용이 있으면 적어주세요</a:t>
            </a:r>
            <a:r>
              <a:rPr lang="en-US" altLang="ko-K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466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332</Words>
  <Application>Microsoft Office PowerPoint</Application>
  <PresentationFormat>Custom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Now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and Green Minimalist Clean Plastic Pollution Presentation</dc:title>
  <dc:creator>Eunkyung Kim</dc:creator>
  <cp:lastModifiedBy>Eunkyung Kim</cp:lastModifiedBy>
  <cp:revision>5</cp:revision>
  <dcterms:created xsi:type="dcterms:W3CDTF">2006-08-16T00:00:00Z</dcterms:created>
  <dcterms:modified xsi:type="dcterms:W3CDTF">2025-10-02T02:57:55Z</dcterms:modified>
  <dc:identifier>DAG0muYpbTU</dc:identifier>
</cp:coreProperties>
</file>