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9" r:id="rId1"/>
  </p:sldMasterIdLst>
  <p:notesMasterIdLst>
    <p:notesMasterId r:id="rId7"/>
  </p:notesMasterIdLst>
  <p:sldIdLst>
    <p:sldId id="257" r:id="rId2"/>
    <p:sldId id="256" r:id="rId3"/>
    <p:sldId id="259" r:id="rId4"/>
    <p:sldId id="258" r:id="rId5"/>
    <p:sldId id="260" r:id="rId6"/>
  </p:sldIdLst>
  <p:sldSz cx="15335250" cy="21599525"/>
  <p:notesSz cx="6858000" cy="9144000"/>
  <p:defaultTextStyle>
    <a:defPPr>
      <a:defRPr lang="en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2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4072"/>
  </p:normalViewPr>
  <p:slideViewPr>
    <p:cSldViewPr snapToGrid="0">
      <p:cViewPr>
        <p:scale>
          <a:sx n="40" d="100"/>
          <a:sy n="40" d="100"/>
        </p:scale>
        <p:origin x="2994" y="-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0C52C-9FC2-4343-A93C-8CE1A9567396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3625" y="1143000"/>
            <a:ext cx="2190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E2D84-C4D4-074D-A71F-BA73C5313C59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70472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E2D84-C4D4-074D-A71F-BA73C5313C59}" type="slidenum">
              <a:rPr lang="en-KR" smtClean="0"/>
              <a:t>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43216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E2D84-C4D4-074D-A71F-BA73C5313C59}" type="slidenum">
              <a:rPr lang="en-KR" smtClean="0"/>
              <a:t>2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816857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F7824-8EF2-9B99-5C09-8DB791A8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E661C-F7C6-92FC-F416-62462395E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12477E-E1D2-CDC8-F388-BEB9F1628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DDAF0-3E2E-C83E-749D-CE37B5F1BB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E2D84-C4D4-074D-A71F-BA73C5313C59}" type="slidenum">
              <a:rPr lang="en-KR" smtClean="0"/>
              <a:t>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607166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AC6D-B730-07B7-0BA3-E599F4999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906" y="3534924"/>
            <a:ext cx="11501438" cy="7519835"/>
          </a:xfrm>
        </p:spPr>
        <p:txBody>
          <a:bodyPr anchor="b"/>
          <a:lstStyle>
            <a:lvl1pPr algn="ctr">
              <a:defRPr sz="7547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3A911-BEE1-5002-445F-ACED99DF4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6906" y="11344752"/>
            <a:ext cx="11501438" cy="5214884"/>
          </a:xfrm>
        </p:spPr>
        <p:txBody>
          <a:bodyPr/>
          <a:lstStyle>
            <a:lvl1pPr marL="0" indent="0" algn="ctr">
              <a:buNone/>
              <a:defRPr sz="3019"/>
            </a:lvl1pPr>
            <a:lvl2pPr marL="575066" indent="0" algn="ctr">
              <a:buNone/>
              <a:defRPr sz="2516"/>
            </a:lvl2pPr>
            <a:lvl3pPr marL="1150132" indent="0" algn="ctr">
              <a:buNone/>
              <a:defRPr sz="2264"/>
            </a:lvl3pPr>
            <a:lvl4pPr marL="1725198" indent="0" algn="ctr">
              <a:buNone/>
              <a:defRPr sz="2012"/>
            </a:lvl4pPr>
            <a:lvl5pPr marL="2300265" indent="0" algn="ctr">
              <a:buNone/>
              <a:defRPr sz="2012"/>
            </a:lvl5pPr>
            <a:lvl6pPr marL="2875331" indent="0" algn="ctr">
              <a:buNone/>
              <a:defRPr sz="2012"/>
            </a:lvl6pPr>
            <a:lvl7pPr marL="3450397" indent="0" algn="ctr">
              <a:buNone/>
              <a:defRPr sz="2012"/>
            </a:lvl7pPr>
            <a:lvl8pPr marL="4025463" indent="0" algn="ctr">
              <a:buNone/>
              <a:defRPr sz="2012"/>
            </a:lvl8pPr>
            <a:lvl9pPr marL="4600529" indent="0" algn="ctr">
              <a:buNone/>
              <a:defRPr sz="2012"/>
            </a:lvl9pPr>
          </a:lstStyle>
          <a:p>
            <a:r>
              <a:rPr lang="en-US"/>
              <a:t>Click to edit Master subtitle style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3788E-C319-D2F7-FD63-B7F7967C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3D6A1-98AB-12CF-DF2B-37636497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AA358-4216-4B66-F7FE-334E49A6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45237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26FAD-6C1E-8490-F232-FE09F788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7ECE9A-C513-4D78-5110-686C16B99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C15E-0868-B55D-8926-A55CCC8A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B4040-CFE0-8CDF-6346-18411A92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E8096-1D35-08C9-3118-6CD7BFE5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34927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B1D8F8-A2B3-46D5-4963-637D9C502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974288" y="1149975"/>
            <a:ext cx="3306663" cy="183045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EB7B2-F42E-9734-95FB-2330B35FC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4299" y="1149975"/>
            <a:ext cx="9728299" cy="18304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F0094-E477-8C4D-09D7-91CCDBED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24DF3-E542-B9BF-1FA3-C142FC3E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590CB-AE38-4998-2AB3-A6C0E8B1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53740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8D37-408F-1CEC-AE5E-FB8F8FD87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2D87A-3A76-25ED-ABBF-5D2652544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B53D2-93EF-F7E5-08BD-54C543E2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20331-6B01-4510-9115-2384FF4A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47CEC-D543-B5B7-BF50-E38A9837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10205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67300-5CD4-4B4C-AC7C-F6373913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311" y="5384885"/>
            <a:ext cx="13226653" cy="8984801"/>
          </a:xfrm>
        </p:spPr>
        <p:txBody>
          <a:bodyPr anchor="b"/>
          <a:lstStyle>
            <a:lvl1pPr>
              <a:defRPr sz="7547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0BBCF-64B5-DEDA-C2AE-42E90C35F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6311" y="14454685"/>
            <a:ext cx="13226653" cy="4724895"/>
          </a:xfrm>
        </p:spPr>
        <p:txBody>
          <a:bodyPr/>
          <a:lstStyle>
            <a:lvl1pPr marL="0" indent="0">
              <a:buNone/>
              <a:defRPr sz="3019">
                <a:solidFill>
                  <a:schemeClr val="tx1">
                    <a:tint val="82000"/>
                  </a:schemeClr>
                </a:solidFill>
              </a:defRPr>
            </a:lvl1pPr>
            <a:lvl2pPr marL="575066" indent="0">
              <a:buNone/>
              <a:defRPr sz="2516">
                <a:solidFill>
                  <a:schemeClr val="tx1">
                    <a:tint val="82000"/>
                  </a:schemeClr>
                </a:solidFill>
              </a:defRPr>
            </a:lvl2pPr>
            <a:lvl3pPr marL="1150132" indent="0">
              <a:buNone/>
              <a:defRPr sz="2264">
                <a:solidFill>
                  <a:schemeClr val="tx1">
                    <a:tint val="82000"/>
                  </a:schemeClr>
                </a:solidFill>
              </a:defRPr>
            </a:lvl3pPr>
            <a:lvl4pPr marL="1725198" indent="0">
              <a:buNone/>
              <a:defRPr sz="2012">
                <a:solidFill>
                  <a:schemeClr val="tx1">
                    <a:tint val="82000"/>
                  </a:schemeClr>
                </a:solidFill>
              </a:defRPr>
            </a:lvl4pPr>
            <a:lvl5pPr marL="2300265" indent="0">
              <a:buNone/>
              <a:defRPr sz="2012">
                <a:solidFill>
                  <a:schemeClr val="tx1">
                    <a:tint val="82000"/>
                  </a:schemeClr>
                </a:solidFill>
              </a:defRPr>
            </a:lvl5pPr>
            <a:lvl6pPr marL="2875331" indent="0">
              <a:buNone/>
              <a:defRPr sz="2012">
                <a:solidFill>
                  <a:schemeClr val="tx1">
                    <a:tint val="82000"/>
                  </a:schemeClr>
                </a:solidFill>
              </a:defRPr>
            </a:lvl6pPr>
            <a:lvl7pPr marL="3450397" indent="0">
              <a:buNone/>
              <a:defRPr sz="2012">
                <a:solidFill>
                  <a:schemeClr val="tx1">
                    <a:tint val="82000"/>
                  </a:schemeClr>
                </a:solidFill>
              </a:defRPr>
            </a:lvl7pPr>
            <a:lvl8pPr marL="4025463" indent="0">
              <a:buNone/>
              <a:defRPr sz="2012">
                <a:solidFill>
                  <a:schemeClr val="tx1">
                    <a:tint val="82000"/>
                  </a:schemeClr>
                </a:solidFill>
              </a:defRPr>
            </a:lvl8pPr>
            <a:lvl9pPr marL="4600529" indent="0">
              <a:buNone/>
              <a:defRPr sz="201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6FB18-19D1-0E1C-1907-A0D613637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CA6EC-B33F-4829-B731-AD18E707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302A0-9151-C00B-A2FC-C0AC7CF26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91043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EB18-4227-9374-6C93-6F30C4F4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9CCC8-540A-663E-8503-E35804FBB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4299" y="5749874"/>
            <a:ext cx="6517481" cy="1370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4AF0B-E063-B876-B3F4-B64FC7C08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3470" y="5749874"/>
            <a:ext cx="6517481" cy="1370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AE507-8821-23C6-EDD2-8162D490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046A4-6B34-0BC4-E765-E7DD46881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2745E-6CFD-D5D0-B67C-B4339D13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56754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97BC-99CD-3FAD-8823-1363F0678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96" y="1149976"/>
            <a:ext cx="13226653" cy="41749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E9313-3388-6186-A895-DE530FB10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296" y="5294885"/>
            <a:ext cx="6487529" cy="2594941"/>
          </a:xfrm>
        </p:spPr>
        <p:txBody>
          <a:bodyPr anchor="b"/>
          <a:lstStyle>
            <a:lvl1pPr marL="0" indent="0">
              <a:buNone/>
              <a:defRPr sz="3019" b="1"/>
            </a:lvl1pPr>
            <a:lvl2pPr marL="575066" indent="0">
              <a:buNone/>
              <a:defRPr sz="2516" b="1"/>
            </a:lvl2pPr>
            <a:lvl3pPr marL="1150132" indent="0">
              <a:buNone/>
              <a:defRPr sz="2264" b="1"/>
            </a:lvl3pPr>
            <a:lvl4pPr marL="1725198" indent="0">
              <a:buNone/>
              <a:defRPr sz="2012" b="1"/>
            </a:lvl4pPr>
            <a:lvl5pPr marL="2300265" indent="0">
              <a:buNone/>
              <a:defRPr sz="2012" b="1"/>
            </a:lvl5pPr>
            <a:lvl6pPr marL="2875331" indent="0">
              <a:buNone/>
              <a:defRPr sz="2012" b="1"/>
            </a:lvl6pPr>
            <a:lvl7pPr marL="3450397" indent="0">
              <a:buNone/>
              <a:defRPr sz="2012" b="1"/>
            </a:lvl7pPr>
            <a:lvl8pPr marL="4025463" indent="0">
              <a:buNone/>
              <a:defRPr sz="2012" b="1"/>
            </a:lvl8pPr>
            <a:lvl9pPr marL="4600529" indent="0">
              <a:buNone/>
              <a:defRPr sz="20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2F15D-D739-7E59-C8CE-8D8DDFB44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296" y="7889827"/>
            <a:ext cx="6487529" cy="11604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954AEF-0F5F-0881-B654-902C947B7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63470" y="5294885"/>
            <a:ext cx="6519479" cy="2594941"/>
          </a:xfrm>
        </p:spPr>
        <p:txBody>
          <a:bodyPr anchor="b"/>
          <a:lstStyle>
            <a:lvl1pPr marL="0" indent="0">
              <a:buNone/>
              <a:defRPr sz="3019" b="1"/>
            </a:lvl1pPr>
            <a:lvl2pPr marL="575066" indent="0">
              <a:buNone/>
              <a:defRPr sz="2516" b="1"/>
            </a:lvl2pPr>
            <a:lvl3pPr marL="1150132" indent="0">
              <a:buNone/>
              <a:defRPr sz="2264" b="1"/>
            </a:lvl3pPr>
            <a:lvl4pPr marL="1725198" indent="0">
              <a:buNone/>
              <a:defRPr sz="2012" b="1"/>
            </a:lvl4pPr>
            <a:lvl5pPr marL="2300265" indent="0">
              <a:buNone/>
              <a:defRPr sz="2012" b="1"/>
            </a:lvl5pPr>
            <a:lvl6pPr marL="2875331" indent="0">
              <a:buNone/>
              <a:defRPr sz="2012" b="1"/>
            </a:lvl6pPr>
            <a:lvl7pPr marL="3450397" indent="0">
              <a:buNone/>
              <a:defRPr sz="2012" b="1"/>
            </a:lvl7pPr>
            <a:lvl8pPr marL="4025463" indent="0">
              <a:buNone/>
              <a:defRPr sz="2012" b="1"/>
            </a:lvl8pPr>
            <a:lvl9pPr marL="4600529" indent="0">
              <a:buNone/>
              <a:defRPr sz="20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A7045-9EA5-83AF-528C-6F2BB0C4E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63470" y="7889827"/>
            <a:ext cx="6519479" cy="11604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148A1F-27D0-55B3-777A-17E1D62C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246700-7309-A25D-0D70-B745D0B11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D89CB-FB05-0F76-BCB8-A4A1F3881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21409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28C9-D95D-7CD5-EE3E-EE73D53E6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C447A-B44A-9958-6309-EDD13CACA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5F155-A958-805F-EC64-A27A2EE7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6DD53-6164-EC14-9022-DC24E69AF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67102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71BFE1-5562-4402-265E-67C7E101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6BE3C-D579-8096-1B55-7123AB71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85619-93FC-0B3E-8935-D8178108C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041639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640F7-D37C-9927-03DC-3E5E3FEA3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96" y="1439968"/>
            <a:ext cx="4946017" cy="5039889"/>
          </a:xfrm>
        </p:spPr>
        <p:txBody>
          <a:bodyPr anchor="b"/>
          <a:lstStyle>
            <a:lvl1pPr>
              <a:defRPr sz="4025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F4BBE-9BBF-07E0-B353-23BF95D27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479" y="3109933"/>
            <a:ext cx="7763470" cy="15349662"/>
          </a:xfrm>
        </p:spPr>
        <p:txBody>
          <a:bodyPr/>
          <a:lstStyle>
            <a:lvl1pPr>
              <a:defRPr sz="4025"/>
            </a:lvl1pPr>
            <a:lvl2pPr>
              <a:defRPr sz="3522"/>
            </a:lvl2pPr>
            <a:lvl3pPr>
              <a:defRPr sz="3019"/>
            </a:lvl3pPr>
            <a:lvl4pPr>
              <a:defRPr sz="2516"/>
            </a:lvl4pPr>
            <a:lvl5pPr>
              <a:defRPr sz="2516"/>
            </a:lvl5pPr>
            <a:lvl6pPr>
              <a:defRPr sz="2516"/>
            </a:lvl6pPr>
            <a:lvl7pPr>
              <a:defRPr sz="2516"/>
            </a:lvl7pPr>
            <a:lvl8pPr>
              <a:defRPr sz="2516"/>
            </a:lvl8pPr>
            <a:lvl9pPr>
              <a:defRPr sz="25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B3157-6B98-10BB-EF2A-D531F8CA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6296" y="6479857"/>
            <a:ext cx="4946017" cy="12004738"/>
          </a:xfrm>
        </p:spPr>
        <p:txBody>
          <a:bodyPr/>
          <a:lstStyle>
            <a:lvl1pPr marL="0" indent="0">
              <a:buNone/>
              <a:defRPr sz="2012"/>
            </a:lvl1pPr>
            <a:lvl2pPr marL="575066" indent="0">
              <a:buNone/>
              <a:defRPr sz="1761"/>
            </a:lvl2pPr>
            <a:lvl3pPr marL="1150132" indent="0">
              <a:buNone/>
              <a:defRPr sz="1509"/>
            </a:lvl3pPr>
            <a:lvl4pPr marL="1725198" indent="0">
              <a:buNone/>
              <a:defRPr sz="1258"/>
            </a:lvl4pPr>
            <a:lvl5pPr marL="2300265" indent="0">
              <a:buNone/>
              <a:defRPr sz="1258"/>
            </a:lvl5pPr>
            <a:lvl6pPr marL="2875331" indent="0">
              <a:buNone/>
              <a:defRPr sz="1258"/>
            </a:lvl6pPr>
            <a:lvl7pPr marL="3450397" indent="0">
              <a:buNone/>
              <a:defRPr sz="1258"/>
            </a:lvl7pPr>
            <a:lvl8pPr marL="4025463" indent="0">
              <a:buNone/>
              <a:defRPr sz="1258"/>
            </a:lvl8pPr>
            <a:lvl9pPr marL="4600529" indent="0">
              <a:buNone/>
              <a:defRPr sz="12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71336-5BEB-2864-58E3-CEF627C58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F773D-480C-90B0-1090-6CEE091AC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D90F2-25B7-ACFE-86F1-8FCC7CC9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1815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B447-4A4E-1D87-A349-99887315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96" y="1439968"/>
            <a:ext cx="4946017" cy="5039889"/>
          </a:xfrm>
        </p:spPr>
        <p:txBody>
          <a:bodyPr anchor="b"/>
          <a:lstStyle>
            <a:lvl1pPr>
              <a:defRPr sz="4025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59820-622E-92E3-8DEE-7535B23BE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479" y="3109933"/>
            <a:ext cx="7763470" cy="15349662"/>
          </a:xfrm>
        </p:spPr>
        <p:txBody>
          <a:bodyPr/>
          <a:lstStyle>
            <a:lvl1pPr marL="0" indent="0">
              <a:buNone/>
              <a:defRPr sz="4025"/>
            </a:lvl1pPr>
            <a:lvl2pPr marL="575066" indent="0">
              <a:buNone/>
              <a:defRPr sz="3522"/>
            </a:lvl2pPr>
            <a:lvl3pPr marL="1150132" indent="0">
              <a:buNone/>
              <a:defRPr sz="3019"/>
            </a:lvl3pPr>
            <a:lvl4pPr marL="1725198" indent="0">
              <a:buNone/>
              <a:defRPr sz="2516"/>
            </a:lvl4pPr>
            <a:lvl5pPr marL="2300265" indent="0">
              <a:buNone/>
              <a:defRPr sz="2516"/>
            </a:lvl5pPr>
            <a:lvl6pPr marL="2875331" indent="0">
              <a:buNone/>
              <a:defRPr sz="2516"/>
            </a:lvl6pPr>
            <a:lvl7pPr marL="3450397" indent="0">
              <a:buNone/>
              <a:defRPr sz="2516"/>
            </a:lvl7pPr>
            <a:lvl8pPr marL="4025463" indent="0">
              <a:buNone/>
              <a:defRPr sz="2516"/>
            </a:lvl8pPr>
            <a:lvl9pPr marL="4600529" indent="0">
              <a:buNone/>
              <a:defRPr sz="2516"/>
            </a:lvl9pPr>
          </a:lstStyle>
          <a:p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0FF61-7FEA-BE9D-25D3-956586887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6296" y="6479857"/>
            <a:ext cx="4946017" cy="12004738"/>
          </a:xfrm>
        </p:spPr>
        <p:txBody>
          <a:bodyPr/>
          <a:lstStyle>
            <a:lvl1pPr marL="0" indent="0">
              <a:buNone/>
              <a:defRPr sz="2012"/>
            </a:lvl1pPr>
            <a:lvl2pPr marL="575066" indent="0">
              <a:buNone/>
              <a:defRPr sz="1761"/>
            </a:lvl2pPr>
            <a:lvl3pPr marL="1150132" indent="0">
              <a:buNone/>
              <a:defRPr sz="1509"/>
            </a:lvl3pPr>
            <a:lvl4pPr marL="1725198" indent="0">
              <a:buNone/>
              <a:defRPr sz="1258"/>
            </a:lvl4pPr>
            <a:lvl5pPr marL="2300265" indent="0">
              <a:buNone/>
              <a:defRPr sz="1258"/>
            </a:lvl5pPr>
            <a:lvl6pPr marL="2875331" indent="0">
              <a:buNone/>
              <a:defRPr sz="1258"/>
            </a:lvl6pPr>
            <a:lvl7pPr marL="3450397" indent="0">
              <a:buNone/>
              <a:defRPr sz="1258"/>
            </a:lvl7pPr>
            <a:lvl8pPr marL="4025463" indent="0">
              <a:buNone/>
              <a:defRPr sz="1258"/>
            </a:lvl8pPr>
            <a:lvl9pPr marL="4600529" indent="0">
              <a:buNone/>
              <a:defRPr sz="12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F0D4F-0B73-D427-636D-BA31CBB7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54715-283F-E14D-EE5E-2F6813EA7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16F78-A2F9-8FE3-54C4-9AB252D4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067612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BF2FDE-1246-D43F-307B-785898F4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299" y="1149976"/>
            <a:ext cx="13226653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FB45A-5600-84C6-5231-B802CA0C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4299" y="5749874"/>
            <a:ext cx="13226653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2FD69-E135-B0B4-6477-95A7E5993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4299" y="20019561"/>
            <a:ext cx="3450431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9B9F91-7D3C-CD4F-9321-F9477CDD094E}" type="datetimeFigureOut">
              <a:rPr lang="en-KR" smtClean="0"/>
              <a:t>10/10/2024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4E38F-FDFC-AC13-02B6-6C5FBD1BE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79802" y="20019561"/>
            <a:ext cx="5175647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79DC1-4994-051D-6513-67A3984C5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0520" y="20019561"/>
            <a:ext cx="3450431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A6FDE6-D55E-5241-A211-3F39D219ED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48938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l" defTabSz="1150132" rtl="0" eaLnBrk="1" latinLnBrk="0" hangingPunct="1">
        <a:lnSpc>
          <a:spcPct val="90000"/>
        </a:lnSpc>
        <a:spcBef>
          <a:spcPct val="0"/>
        </a:spcBef>
        <a:buNone/>
        <a:defRPr sz="55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533" indent="-287533" algn="l" defTabSz="1150132" rtl="0" eaLnBrk="1" latinLnBrk="0" hangingPunct="1">
        <a:lnSpc>
          <a:spcPct val="90000"/>
        </a:lnSpc>
        <a:spcBef>
          <a:spcPts val="1258"/>
        </a:spcBef>
        <a:buFont typeface="Arial" panose="020B0604020202020204" pitchFamily="34" charset="0"/>
        <a:buChar char="•"/>
        <a:defRPr sz="3522" kern="1200">
          <a:solidFill>
            <a:schemeClr val="tx1"/>
          </a:solidFill>
          <a:latin typeface="+mn-lt"/>
          <a:ea typeface="+mn-ea"/>
          <a:cs typeface="+mn-cs"/>
        </a:defRPr>
      </a:lvl1pPr>
      <a:lvl2pPr marL="862599" indent="-287533" algn="l" defTabSz="115013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9" kern="1200">
          <a:solidFill>
            <a:schemeClr val="tx1"/>
          </a:solidFill>
          <a:latin typeface="+mn-lt"/>
          <a:ea typeface="+mn-ea"/>
          <a:cs typeface="+mn-cs"/>
        </a:defRPr>
      </a:lvl2pPr>
      <a:lvl3pPr marL="1437665" indent="-287533" algn="l" defTabSz="115013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6" kern="1200">
          <a:solidFill>
            <a:schemeClr val="tx1"/>
          </a:solidFill>
          <a:latin typeface="+mn-lt"/>
          <a:ea typeface="+mn-ea"/>
          <a:cs typeface="+mn-cs"/>
        </a:defRPr>
      </a:lvl3pPr>
      <a:lvl4pPr marL="2012732" indent="-287533" algn="l" defTabSz="115013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4pPr>
      <a:lvl5pPr marL="2587798" indent="-287533" algn="l" defTabSz="115013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5pPr>
      <a:lvl6pPr marL="3162864" indent="-287533" algn="l" defTabSz="115013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6pPr>
      <a:lvl7pPr marL="3737930" indent="-287533" algn="l" defTabSz="115013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7pPr>
      <a:lvl8pPr marL="4312996" indent="-287533" algn="l" defTabSz="115013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8pPr>
      <a:lvl9pPr marL="4888062" indent="-287533" algn="l" defTabSz="115013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R"/>
      </a:defPPr>
      <a:lvl1pPr marL="0" algn="l" defTabSz="115013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1pPr>
      <a:lvl2pPr marL="575066" algn="l" defTabSz="115013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2pPr>
      <a:lvl3pPr marL="1150132" algn="l" defTabSz="115013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3pPr>
      <a:lvl4pPr marL="1725198" algn="l" defTabSz="115013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4pPr>
      <a:lvl5pPr marL="2300265" algn="l" defTabSz="115013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5pPr>
      <a:lvl6pPr marL="2875331" algn="l" defTabSz="115013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6pPr>
      <a:lvl7pPr marL="3450397" algn="l" defTabSz="115013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7pPr>
      <a:lvl8pPr marL="4025463" algn="l" defTabSz="115013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8pPr>
      <a:lvl9pPr marL="4600529" algn="l" defTabSz="115013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CBCB63-5383-47FC-C58B-E8924A12B1F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55032" y="3587467"/>
            <a:ext cx="12737431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2BFD6C-5B69-C9E2-5507-7B80A556C64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55032" y="18354226"/>
            <a:ext cx="12737431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6602771-53B2-1338-2B07-0E3D061F3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57" y="2619142"/>
            <a:ext cx="7507705" cy="56715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C803FB5-777F-3CFB-32DD-39927BA6EF01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209906286"/>
              </p:ext>
            </p:extLst>
          </p:nvPr>
        </p:nvGraphicFramePr>
        <p:xfrm>
          <a:off x="1736688" y="4417849"/>
          <a:ext cx="11861873" cy="1347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1873">
                  <a:extLst>
                    <a:ext uri="{9D8B030D-6E8A-4147-A177-3AD203B41FA5}">
                      <a16:colId xmlns:a16="http://schemas.microsoft.com/office/drawing/2014/main" val="3968625143"/>
                    </a:ext>
                  </a:extLst>
                </a:gridCol>
              </a:tblGrid>
              <a:tr h="12108179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q"/>
                      </a:pP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Text box</a:t>
                      </a:r>
                      <a:r>
                        <a:rPr lang="ko-KR" altLang="en-US" sz="3600" b="1" i="0" kern="1200" dirty="0" err="1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를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 삽입하여 보고 내용을 기재해 주세요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ko-KR" sz="2800" b="1" i="0" kern="120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  <a:cs typeface="+mn-cs"/>
                      </a:endParaRPr>
                    </a:p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q"/>
                      </a:pP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Images, tables, charts 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등 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visual aids 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는 적절한 공간에 삽입해 주세요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.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 </a:t>
                      </a:r>
                      <a:endParaRPr lang="en-US" altLang="ko-KR" sz="3600" b="1" i="0" kern="120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ko-KR" sz="2800" b="1" i="0" kern="120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  <a:cs typeface="+mn-cs"/>
                      </a:endParaRPr>
                    </a:p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q"/>
                      </a:pP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동영상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,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 </a:t>
                      </a:r>
                      <a:r>
                        <a:rPr lang="en-US" altLang="ko-KR" sz="3600" b="1" i="0" kern="1200" dirty="0" err="1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ebook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,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 기타 공간이 모자라서 삽입하지 못하는 자료들은 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QR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코드로 삽입해 주세요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.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 </a:t>
                      </a:r>
                      <a:endParaRPr lang="en-US" altLang="ko-KR" sz="3600" b="1" i="0" kern="120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ko-KR" sz="2800" b="1" i="0" kern="120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  <a:cs typeface="+mn-cs"/>
                      </a:endParaRPr>
                    </a:p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q"/>
                      </a:pPr>
                      <a:r>
                        <a:rPr 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Font size: 1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4~15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ko-KR" sz="2800" b="1" i="0" kern="120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  <a:cs typeface="+mn-cs"/>
                      </a:endParaRPr>
                    </a:p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q"/>
                      </a:pP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Font: Windows 11</a:t>
                      </a:r>
                      <a:r>
                        <a:rPr lang="ko-KR" altLang="en-US" sz="3600" b="1" i="0" kern="1200" dirty="0" err="1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에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 기본으로 설치되어 있는 폰트를 사용해주시기 바랍니다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.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q"/>
                      </a:pPr>
                      <a:endParaRPr lang="en-US" altLang="ko-KR" sz="2800" b="1" i="0" kern="120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  <a:cs typeface="+mn-cs"/>
                      </a:endParaRPr>
                    </a:p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q"/>
                      </a:pP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영어로 작성 희망하는 경우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,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 영어 양식을 사용해주세요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.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 </a:t>
                      </a:r>
                      <a:endParaRPr lang="en-US" altLang="ko-KR" sz="3600" b="1" i="0" kern="120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  <a:cs typeface="+mn-cs"/>
                      </a:endParaRPr>
                    </a:p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q"/>
                      </a:pPr>
                      <a:endParaRPr lang="en-US" sz="2800" b="1" i="0" kern="120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  <a:cs typeface="+mn-cs"/>
                      </a:endParaRPr>
                    </a:p>
                    <a:p>
                      <a:pPr marL="571500" marR="0" lvl="0" indent="-571500" algn="l" defTabSz="115013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되도록이면 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1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페이지에 작성 부탁드리며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내용이 많을 경우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 </a:t>
                      </a:r>
                      <a:r>
                        <a:rPr lang="ko-KR" altLang="en-US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활동내용에 대한 추가 페이지 사용 부탁드리겠습니다</a:t>
                      </a:r>
                      <a:r>
                        <a:rPr lang="en-US" altLang="ko-KR" sz="3600" b="1" i="0" kern="1200" dirty="0">
                          <a:solidFill>
                            <a:sysClr val="windowText" lastClr="000000"/>
                          </a:solidFill>
                          <a:latin typeface="NanumBarunpen Bold" panose="020B0503000000000000" pitchFamily="34" charset="-127"/>
                          <a:ea typeface="NanumBarunpen Bold" panose="020B0503000000000000" pitchFamily="34" charset="-127"/>
                          <a:cs typeface="+mn-cs"/>
                        </a:rPr>
                        <a:t>.</a:t>
                      </a:r>
                      <a:endParaRPr lang="en-KR" sz="3600" b="1" i="0" kern="120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  <a:cs typeface="+mn-cs"/>
                      </a:endParaRPr>
                    </a:p>
                    <a:p>
                      <a:endParaRPr lang="en-KR" sz="3200" b="1" i="0" dirty="0">
                        <a:solidFill>
                          <a:sysClr val="windowText" lastClr="000000"/>
                        </a:solidFill>
                        <a:latin typeface="NanumBarunpen Bold" panose="020B0503000000000000" pitchFamily="34" charset="-127"/>
                        <a:ea typeface="NanumBarunpen Bold" panose="020B0503000000000000" pitchFamily="34" charset="-12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8009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A1BC0D9-E34E-BE80-3B61-B4DFAE9CF6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830" y="18980382"/>
            <a:ext cx="6701312" cy="75364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119D449-DE4B-28C9-E218-AED1FD7D65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4304" y="1379298"/>
            <a:ext cx="2651526" cy="263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3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101;p13">
            <a:extLst>
              <a:ext uri="{FF2B5EF4-FFF2-40B4-BE49-F238E27FC236}">
                <a16:creationId xmlns:a16="http://schemas.microsoft.com/office/drawing/2014/main" id="{40ACF042-952E-C59C-4E4D-A745C6A3C0C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3" y="3494930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101;p13">
            <a:extLst>
              <a:ext uri="{FF2B5EF4-FFF2-40B4-BE49-F238E27FC236}">
                <a16:creationId xmlns:a16="http://schemas.microsoft.com/office/drawing/2014/main" id="{D07092EA-2EEE-AFE6-6BEF-707A8C91397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3" y="5939855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101;p13">
            <a:extLst>
              <a:ext uri="{FF2B5EF4-FFF2-40B4-BE49-F238E27FC236}">
                <a16:creationId xmlns:a16="http://schemas.microsoft.com/office/drawing/2014/main" id="{EF1EF006-3DE5-85CB-53D9-91C3E87767C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2" y="18270963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8D4288-EC45-4F78-DBBB-AE6153BD54B5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812634600"/>
              </p:ext>
            </p:extLst>
          </p:nvPr>
        </p:nvGraphicFramePr>
        <p:xfrm>
          <a:off x="9547396" y="1151913"/>
          <a:ext cx="4898486" cy="193874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93009">
                  <a:extLst>
                    <a:ext uri="{9D8B030D-6E8A-4147-A177-3AD203B41FA5}">
                      <a16:colId xmlns:a16="http://schemas.microsoft.com/office/drawing/2014/main" val="3096246244"/>
                    </a:ext>
                  </a:extLst>
                </a:gridCol>
                <a:gridCol w="4005477">
                  <a:extLst>
                    <a:ext uri="{9D8B030D-6E8A-4147-A177-3AD203B41FA5}">
                      <a16:colId xmlns:a16="http://schemas.microsoft.com/office/drawing/2014/main" val="1981545669"/>
                    </a:ext>
                  </a:extLst>
                </a:gridCol>
              </a:tblGrid>
              <a:tr h="627638">
                <a:tc>
                  <a:txBody>
                    <a:bodyPr/>
                    <a:lstStyle/>
                    <a:p>
                      <a:r>
                        <a:rPr lang="ko-KR" altLang="en-US" sz="20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팀 명</a:t>
                      </a:r>
                      <a:r>
                        <a:rPr lang="en-US" altLang="ko-KR" sz="20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:</a:t>
                      </a:r>
                      <a:r>
                        <a:rPr lang="ko-KR" altLang="en-US" sz="20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 </a:t>
                      </a:r>
                      <a:endParaRPr lang="en-KR" sz="2000" b="1" i="0" dirty="0">
                        <a:latin typeface="Noto Sans KR" panose="020B0500000000000000" pitchFamily="34" charset="-128"/>
                        <a:ea typeface="Noto Sans KR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KR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950624"/>
                  </a:ext>
                </a:extLst>
              </a:tr>
              <a:tr h="1311103">
                <a:tc>
                  <a:txBody>
                    <a:bodyPr/>
                    <a:lstStyle/>
                    <a:p>
                      <a:r>
                        <a:rPr lang="ko-KR" altLang="en-US" sz="20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이름 </a:t>
                      </a:r>
                      <a:r>
                        <a:rPr lang="en-US" altLang="ko-KR" sz="16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(</a:t>
                      </a:r>
                      <a:r>
                        <a:rPr lang="ko-KR" altLang="en-US" sz="16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팀원</a:t>
                      </a:r>
                      <a:r>
                        <a:rPr lang="en-US" altLang="ko-KR" sz="16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):</a:t>
                      </a:r>
                      <a:endParaRPr lang="en-KR" sz="2000" b="1" i="0" dirty="0">
                        <a:latin typeface="Noto Sans KR" panose="020B0500000000000000" pitchFamily="34" charset="-128"/>
                        <a:ea typeface="Noto Sans KR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KR" sz="14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81947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7267299-2772-CACD-0A7F-A1BFEEDE5E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60" y="1128591"/>
            <a:ext cx="8077740" cy="1699543"/>
          </a:xfrm>
          <a:prstGeom prst="rect">
            <a:avLst/>
          </a:prstGeom>
        </p:spPr>
      </p:pic>
      <p:cxnSp>
        <p:nvCxnSpPr>
          <p:cNvPr id="14" name="Google Shape;101;p13">
            <a:extLst>
              <a:ext uri="{FF2B5EF4-FFF2-40B4-BE49-F238E27FC236}">
                <a16:creationId xmlns:a16="http://schemas.microsoft.com/office/drawing/2014/main" id="{B4198B9D-53F1-8F74-19D4-D81EF8F0151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2" y="20920098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8608B51-3193-8BD1-5022-76EB993D00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546418" y="21073776"/>
            <a:ext cx="282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latin typeface="+mn-ea"/>
              </a:rPr>
              <a:t>한글 양식</a:t>
            </a:r>
            <a:endParaRPr lang="en-KR" b="1" dirty="0">
              <a:latin typeface="+mn-ea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3B36330-EB07-FD65-8061-48382C440462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945937223"/>
              </p:ext>
            </p:extLst>
          </p:nvPr>
        </p:nvGraphicFramePr>
        <p:xfrm>
          <a:off x="722660" y="3832839"/>
          <a:ext cx="2296989" cy="582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989">
                  <a:extLst>
                    <a:ext uri="{9D8B030D-6E8A-4147-A177-3AD203B41FA5}">
                      <a16:colId xmlns:a16="http://schemas.microsoft.com/office/drawing/2014/main" val="364863924"/>
                    </a:ext>
                  </a:extLst>
                </a:gridCol>
              </a:tblGrid>
              <a:tr h="5823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동기</a:t>
                      </a:r>
                      <a:r>
                        <a:rPr lang="en-US" altLang="ko-KR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/</a:t>
                      </a:r>
                      <a:r>
                        <a:rPr lang="ko-KR" altLang="en-US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목표</a:t>
                      </a:r>
                      <a:endParaRPr lang="ko-KR" altLang="en-US" sz="700" b="1" dirty="0">
                        <a:solidFill>
                          <a:schemeClr val="tx1"/>
                        </a:solidFill>
                        <a:latin typeface="Noto Sans KR Black" panose="020B0500000000000000" pitchFamily="34" charset="-128"/>
                        <a:ea typeface="Noto Sans KR Black" panose="020B05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19628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4596BB3-0F8E-328B-3E79-E5AE5880B80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379085372"/>
              </p:ext>
            </p:extLst>
          </p:nvPr>
        </p:nvGraphicFramePr>
        <p:xfrm>
          <a:off x="9104660" y="3832839"/>
          <a:ext cx="2296989" cy="582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989">
                  <a:extLst>
                    <a:ext uri="{9D8B030D-6E8A-4147-A177-3AD203B41FA5}">
                      <a16:colId xmlns:a16="http://schemas.microsoft.com/office/drawing/2014/main" val="364863924"/>
                    </a:ext>
                  </a:extLst>
                </a:gridCol>
              </a:tblGrid>
              <a:tr h="5823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활동기간</a:t>
                      </a:r>
                      <a:endParaRPr lang="ko-KR" altLang="en-US" sz="700" b="1" dirty="0">
                        <a:solidFill>
                          <a:schemeClr val="tx1"/>
                        </a:solidFill>
                        <a:latin typeface="Noto Sans KR Black" panose="020B0500000000000000" pitchFamily="34" charset="-128"/>
                        <a:ea typeface="Noto Sans KR Black" panose="020B05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19628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40C5A2C-59A1-7976-8907-0500F26C39F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822768618"/>
              </p:ext>
            </p:extLst>
          </p:nvPr>
        </p:nvGraphicFramePr>
        <p:xfrm>
          <a:off x="814031" y="6407651"/>
          <a:ext cx="2296989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989">
                  <a:extLst>
                    <a:ext uri="{9D8B030D-6E8A-4147-A177-3AD203B41FA5}">
                      <a16:colId xmlns:a16="http://schemas.microsoft.com/office/drawing/2014/main" val="3648639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활동내용</a:t>
                      </a:r>
                      <a:endParaRPr lang="ko-KR" altLang="en-US" sz="700" b="1" dirty="0">
                        <a:solidFill>
                          <a:schemeClr val="tx1"/>
                        </a:solidFill>
                        <a:latin typeface="Noto Sans KR Black" panose="020B0500000000000000" pitchFamily="34" charset="-128"/>
                        <a:ea typeface="Noto Sans KR Black" panose="020B05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1962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5354A27-7128-D15F-A34F-FA0777933603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993258980"/>
              </p:ext>
            </p:extLst>
          </p:nvPr>
        </p:nvGraphicFramePr>
        <p:xfrm>
          <a:off x="814031" y="18684248"/>
          <a:ext cx="2296989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989">
                  <a:extLst>
                    <a:ext uri="{9D8B030D-6E8A-4147-A177-3AD203B41FA5}">
                      <a16:colId xmlns:a16="http://schemas.microsoft.com/office/drawing/2014/main" val="364863924"/>
                    </a:ext>
                  </a:extLst>
                </a:gridCol>
              </a:tblGrid>
              <a:tr h="5823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성과</a:t>
                      </a:r>
                      <a:r>
                        <a:rPr lang="en-US" altLang="ko-KR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/</a:t>
                      </a:r>
                    </a:p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향후계획</a:t>
                      </a:r>
                      <a:endParaRPr lang="ko-KR" altLang="en-US" sz="700" b="1" dirty="0">
                        <a:solidFill>
                          <a:schemeClr val="tx1"/>
                        </a:solidFill>
                        <a:latin typeface="Noto Sans KR Black" panose="020B0500000000000000" pitchFamily="34" charset="-128"/>
                        <a:ea typeface="Noto Sans KR Black" panose="020B05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19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17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ADEE3-8A85-214E-AB41-C17DC974A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101;p13">
            <a:extLst>
              <a:ext uri="{FF2B5EF4-FFF2-40B4-BE49-F238E27FC236}">
                <a16:creationId xmlns:a16="http://schemas.microsoft.com/office/drawing/2014/main" id="{42F6FC25-E609-E643-9A70-06C98E22C76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3" y="3494930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103EC21-F7C2-690C-CD5C-D8B2E235AE30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9547396" y="1151913"/>
          <a:ext cx="4898486" cy="193874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93009">
                  <a:extLst>
                    <a:ext uri="{9D8B030D-6E8A-4147-A177-3AD203B41FA5}">
                      <a16:colId xmlns:a16="http://schemas.microsoft.com/office/drawing/2014/main" val="3096246244"/>
                    </a:ext>
                  </a:extLst>
                </a:gridCol>
                <a:gridCol w="4005477">
                  <a:extLst>
                    <a:ext uri="{9D8B030D-6E8A-4147-A177-3AD203B41FA5}">
                      <a16:colId xmlns:a16="http://schemas.microsoft.com/office/drawing/2014/main" val="1981545669"/>
                    </a:ext>
                  </a:extLst>
                </a:gridCol>
              </a:tblGrid>
              <a:tr h="627638">
                <a:tc>
                  <a:txBody>
                    <a:bodyPr/>
                    <a:lstStyle/>
                    <a:p>
                      <a:r>
                        <a:rPr lang="ko-KR" altLang="en-US" sz="20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팀 명</a:t>
                      </a:r>
                      <a:r>
                        <a:rPr lang="en-US" altLang="ko-KR" sz="20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:</a:t>
                      </a:r>
                      <a:r>
                        <a:rPr lang="ko-KR" altLang="en-US" sz="20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 </a:t>
                      </a:r>
                      <a:endParaRPr lang="en-KR" sz="2000" b="1" i="0" dirty="0">
                        <a:latin typeface="Noto Sans KR" panose="020B0500000000000000" pitchFamily="34" charset="-128"/>
                        <a:ea typeface="Noto Sans KR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KR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950624"/>
                  </a:ext>
                </a:extLst>
              </a:tr>
              <a:tr h="1311103">
                <a:tc>
                  <a:txBody>
                    <a:bodyPr/>
                    <a:lstStyle/>
                    <a:p>
                      <a:r>
                        <a:rPr lang="ko-KR" altLang="en-US" sz="20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이름 </a:t>
                      </a:r>
                      <a:r>
                        <a:rPr lang="en-US" altLang="ko-KR" sz="16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(</a:t>
                      </a:r>
                      <a:r>
                        <a:rPr lang="ko-KR" altLang="en-US" sz="16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팀원</a:t>
                      </a:r>
                      <a:r>
                        <a:rPr lang="en-US" altLang="ko-KR" sz="1600" b="1" i="0" dirty="0">
                          <a:latin typeface="Noto Sans KR" panose="020B0500000000000000" pitchFamily="34" charset="-128"/>
                          <a:ea typeface="Noto Sans KR" panose="020B0500000000000000" pitchFamily="34" charset="-128"/>
                        </a:rPr>
                        <a:t>):</a:t>
                      </a:r>
                      <a:endParaRPr lang="en-KR" sz="2000" b="1" i="0" dirty="0">
                        <a:latin typeface="Noto Sans KR" panose="020B0500000000000000" pitchFamily="34" charset="-128"/>
                        <a:ea typeface="Noto Sans KR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KR" sz="14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81947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05E128A-D96D-E7FC-98B0-903FD578B7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60" y="1128591"/>
            <a:ext cx="8077740" cy="1699543"/>
          </a:xfrm>
          <a:prstGeom prst="rect">
            <a:avLst/>
          </a:prstGeom>
        </p:spPr>
      </p:pic>
      <p:cxnSp>
        <p:nvCxnSpPr>
          <p:cNvPr id="14" name="Google Shape;101;p13">
            <a:extLst>
              <a:ext uri="{FF2B5EF4-FFF2-40B4-BE49-F238E27FC236}">
                <a16:creationId xmlns:a16="http://schemas.microsoft.com/office/drawing/2014/main" id="{F1F8EFDA-5F9C-DFC1-8C24-703438F7EA9D}"/>
              </a:ext>
            </a:extLst>
          </p:cNvPr>
          <p:cNvCxnSpPr>
            <a:cxnSpLocks/>
          </p:cNvCxnSpPr>
          <p:nvPr/>
        </p:nvCxnSpPr>
        <p:spPr>
          <a:xfrm>
            <a:off x="649922" y="20920098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2C166F-A9BD-507A-D1C9-BEA5B125AE5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546418" y="21073776"/>
            <a:ext cx="282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latin typeface="+mn-ea"/>
              </a:rPr>
              <a:t>한글 양식</a:t>
            </a:r>
            <a:endParaRPr lang="en-KR" b="1" dirty="0">
              <a:latin typeface="+mn-e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632E00-6895-3584-D9AA-0CBB03F75F46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52316480"/>
              </p:ext>
            </p:extLst>
          </p:nvPr>
        </p:nvGraphicFramePr>
        <p:xfrm>
          <a:off x="814032" y="3877811"/>
          <a:ext cx="259738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384">
                  <a:extLst>
                    <a:ext uri="{9D8B030D-6E8A-4147-A177-3AD203B41FA5}">
                      <a16:colId xmlns:a16="http://schemas.microsoft.com/office/drawing/2014/main" val="3648639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활동내용 </a:t>
                      </a:r>
                      <a:r>
                        <a:rPr lang="en-US" altLang="ko-KR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(</a:t>
                      </a:r>
                      <a:r>
                        <a:rPr lang="ko-KR" altLang="en-US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계속</a:t>
                      </a:r>
                      <a:r>
                        <a:rPr lang="en-US" altLang="ko-KR" sz="2800" b="1" dirty="0">
                          <a:solidFill>
                            <a:schemeClr val="tx1"/>
                          </a:solidFill>
                          <a:latin typeface="Noto Sans KR Black" panose="020B0500000000000000" pitchFamily="34" charset="-128"/>
                          <a:ea typeface="Noto Sans KR Black" panose="020B0500000000000000" pitchFamily="34" charset="-128"/>
                          <a:sym typeface="Arimo"/>
                        </a:rPr>
                        <a:t>)</a:t>
                      </a:r>
                      <a:endParaRPr lang="ko-KR" altLang="en-US" sz="700" b="1" dirty="0">
                        <a:solidFill>
                          <a:schemeClr val="tx1"/>
                        </a:solidFill>
                        <a:latin typeface="Noto Sans KR Black" panose="020B0500000000000000" pitchFamily="34" charset="-128"/>
                        <a:ea typeface="Noto Sans KR Black" panose="020B05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19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76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D3589-070C-871E-995F-E4E5A0C17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101;p13">
            <a:extLst>
              <a:ext uri="{FF2B5EF4-FFF2-40B4-BE49-F238E27FC236}">
                <a16:creationId xmlns:a16="http://schemas.microsoft.com/office/drawing/2014/main" id="{D6F3C4CD-9746-9B53-1DBE-FA0CAC399ED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3" y="3494930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101;p13">
            <a:extLst>
              <a:ext uri="{FF2B5EF4-FFF2-40B4-BE49-F238E27FC236}">
                <a16:creationId xmlns:a16="http://schemas.microsoft.com/office/drawing/2014/main" id="{5F8B4718-3535-FE5D-4206-756068EBFB5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3" y="5939855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101;p13">
            <a:extLst>
              <a:ext uri="{FF2B5EF4-FFF2-40B4-BE49-F238E27FC236}">
                <a16:creationId xmlns:a16="http://schemas.microsoft.com/office/drawing/2014/main" id="{415D4EFA-4492-209C-AFB9-4B4E79D6C9D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2" y="18270963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B58585-C109-1D9E-91F6-C658F68932B5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534402943"/>
              </p:ext>
            </p:extLst>
          </p:nvPr>
        </p:nvGraphicFramePr>
        <p:xfrm>
          <a:off x="9589926" y="960528"/>
          <a:ext cx="4898486" cy="216976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10464">
                  <a:extLst>
                    <a:ext uri="{9D8B030D-6E8A-4147-A177-3AD203B41FA5}">
                      <a16:colId xmlns:a16="http://schemas.microsoft.com/office/drawing/2014/main" val="3096246244"/>
                    </a:ext>
                  </a:extLst>
                </a:gridCol>
                <a:gridCol w="3388022">
                  <a:extLst>
                    <a:ext uri="{9D8B030D-6E8A-4147-A177-3AD203B41FA5}">
                      <a16:colId xmlns:a16="http://schemas.microsoft.com/office/drawing/2014/main" val="1981545669"/>
                    </a:ext>
                  </a:extLst>
                </a:gridCol>
              </a:tblGrid>
              <a:tr h="858666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en-US" altLang="ko-KR" sz="2400" b="1" i="0" dirty="0">
                          <a:latin typeface="DIN Condensed" pitchFamily="2" charset="0"/>
                          <a:ea typeface="Noto Sans KR" panose="020B0500000000000000" pitchFamily="34" charset="-128"/>
                        </a:rPr>
                        <a:t>Team Name:</a:t>
                      </a:r>
                      <a:r>
                        <a:rPr lang="ko-KR" altLang="en-US" sz="2400" b="1" i="0" dirty="0">
                          <a:latin typeface="DIN Condensed" pitchFamily="2" charset="0"/>
                          <a:ea typeface="Noto Sans KR" panose="020B0500000000000000" pitchFamily="34" charset="-128"/>
                        </a:rPr>
                        <a:t> </a:t>
                      </a:r>
                      <a:endParaRPr lang="en-KR" sz="2400" b="1" i="0" dirty="0">
                        <a:latin typeface="DIN Condensed" pitchFamily="2" charset="0"/>
                        <a:ea typeface="Noto Sans KR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KR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950624"/>
                  </a:ext>
                </a:extLst>
              </a:tr>
              <a:tr h="1311103">
                <a:tc>
                  <a:txBody>
                    <a:bodyPr/>
                    <a:lstStyle/>
                    <a:p>
                      <a:r>
                        <a:rPr lang="en-US" altLang="ko-KR" sz="2400" b="1" i="0" dirty="0">
                          <a:latin typeface="DIN Condensed" pitchFamily="2" charset="0"/>
                          <a:ea typeface="Noto Sans KR" panose="020B0500000000000000" pitchFamily="34" charset="-128"/>
                        </a:rPr>
                        <a:t>Name(s)</a:t>
                      </a:r>
                      <a:r>
                        <a:rPr lang="en-US" altLang="ko-KR" sz="1800" b="1" i="0" dirty="0">
                          <a:latin typeface="DIN Condensed" pitchFamily="2" charset="0"/>
                          <a:ea typeface="Noto Sans KR" panose="020B0500000000000000" pitchFamily="34" charset="-128"/>
                        </a:rPr>
                        <a:t>:</a:t>
                      </a:r>
                      <a:endParaRPr lang="en-KR" sz="2400" b="1" i="0" dirty="0">
                        <a:latin typeface="DIN Condensed" pitchFamily="2" charset="0"/>
                        <a:ea typeface="Noto Sans KR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KR" sz="14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81947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D31F16B-9684-0636-DFD6-0E561D9286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60" y="1128591"/>
            <a:ext cx="8077740" cy="1699543"/>
          </a:xfrm>
          <a:prstGeom prst="rect">
            <a:avLst/>
          </a:prstGeom>
        </p:spPr>
      </p:pic>
      <p:cxnSp>
        <p:nvCxnSpPr>
          <p:cNvPr id="14" name="Google Shape;101;p13">
            <a:extLst>
              <a:ext uri="{FF2B5EF4-FFF2-40B4-BE49-F238E27FC236}">
                <a16:creationId xmlns:a16="http://schemas.microsoft.com/office/drawing/2014/main" id="{A63E40DF-42B0-8889-71C1-4879C6523D9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2" y="20920098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31507B-47E8-2631-6120-D4353704AD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546418" y="21073776"/>
            <a:ext cx="282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NanumBarunpen Bold" panose="020B0503000000000000" pitchFamily="34" charset="-127"/>
                <a:cs typeface="Calibri" panose="020F0502020204030204" pitchFamily="34" charset="0"/>
              </a:rPr>
              <a:t>ENGLISH</a:t>
            </a:r>
            <a:endParaRPr lang="en-KR" b="1" dirty="0">
              <a:latin typeface="Calibri" panose="020F0502020204030204" pitchFamily="34" charset="0"/>
              <a:ea typeface="NanumBarunpen Bold" panose="020B0503000000000000" pitchFamily="34" charset="-127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39524C-9842-5A75-0B34-71865AEFD8CA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89206746"/>
              </p:ext>
            </p:extLst>
          </p:nvPr>
        </p:nvGraphicFramePr>
        <p:xfrm>
          <a:off x="722660" y="3832839"/>
          <a:ext cx="2679759" cy="582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9759">
                  <a:extLst>
                    <a:ext uri="{9D8B030D-6E8A-4147-A177-3AD203B41FA5}">
                      <a16:colId xmlns:a16="http://schemas.microsoft.com/office/drawing/2014/main" val="364863924"/>
                    </a:ext>
                  </a:extLst>
                </a:gridCol>
              </a:tblGrid>
              <a:tr h="5823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3200" b="1" dirty="0">
                          <a:solidFill>
                            <a:schemeClr val="tx1"/>
                          </a:solidFill>
                          <a:latin typeface="DIN Condensed" pitchFamily="2" charset="0"/>
                          <a:ea typeface="Noto Sans KR Black" panose="020B0500000000000000" pitchFamily="34" charset="-128"/>
                          <a:sym typeface="Arimo"/>
                        </a:rPr>
                        <a:t>OBJECTIVES</a:t>
                      </a:r>
                      <a:endParaRPr lang="ko-KR" altLang="en-US" sz="3200" b="1" dirty="0">
                        <a:solidFill>
                          <a:schemeClr val="tx1"/>
                        </a:solidFill>
                        <a:latin typeface="DIN Condensed" pitchFamily="2" charset="0"/>
                        <a:ea typeface="Noto Sans KR Black" panose="020B05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1962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EC6519-5755-0145-0972-EF49A51581F6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848615089"/>
              </p:ext>
            </p:extLst>
          </p:nvPr>
        </p:nvGraphicFramePr>
        <p:xfrm>
          <a:off x="9104660" y="3832839"/>
          <a:ext cx="2296989" cy="582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989">
                  <a:extLst>
                    <a:ext uri="{9D8B030D-6E8A-4147-A177-3AD203B41FA5}">
                      <a16:colId xmlns:a16="http://schemas.microsoft.com/office/drawing/2014/main" val="364863924"/>
                    </a:ext>
                  </a:extLst>
                </a:gridCol>
              </a:tblGrid>
              <a:tr h="5823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3200" b="1" dirty="0">
                          <a:solidFill>
                            <a:schemeClr val="tx1"/>
                          </a:solidFill>
                          <a:latin typeface="DIN Condensed" pitchFamily="2" charset="0"/>
                          <a:ea typeface="Noto Sans KR Black" panose="020B0500000000000000" pitchFamily="34" charset="-128"/>
                          <a:sym typeface="Arimo"/>
                        </a:rPr>
                        <a:t>DURATION</a:t>
                      </a:r>
                      <a:endParaRPr lang="ko-KR" altLang="en-US" sz="3200" b="1" dirty="0">
                        <a:solidFill>
                          <a:schemeClr val="tx1"/>
                        </a:solidFill>
                        <a:latin typeface="DIN Condensed" pitchFamily="2" charset="0"/>
                        <a:ea typeface="Noto Sans KR Black" panose="020B05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196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D5F19A-55F4-6BB0-E936-3508E0CF73C4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73975263"/>
              </p:ext>
            </p:extLst>
          </p:nvPr>
        </p:nvGraphicFramePr>
        <p:xfrm>
          <a:off x="814031" y="6407651"/>
          <a:ext cx="2886099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099">
                  <a:extLst>
                    <a:ext uri="{9D8B030D-6E8A-4147-A177-3AD203B41FA5}">
                      <a16:colId xmlns:a16="http://schemas.microsoft.com/office/drawing/2014/main" val="3648639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3200" b="1" dirty="0">
                          <a:solidFill>
                            <a:schemeClr val="tx1"/>
                          </a:solidFill>
                          <a:latin typeface="DIN Condensed" pitchFamily="2" charset="0"/>
                          <a:ea typeface="Noto Sans KR Black" panose="020B0500000000000000" pitchFamily="34" charset="-128"/>
                          <a:sym typeface="Arimo"/>
                        </a:rPr>
                        <a:t>ACTIVITY DETAILS</a:t>
                      </a:r>
                      <a:endParaRPr lang="ko-KR" altLang="en-US" sz="3200" b="1" dirty="0">
                        <a:solidFill>
                          <a:schemeClr val="tx1"/>
                        </a:solidFill>
                        <a:latin typeface="DIN Condensed" pitchFamily="2" charset="0"/>
                        <a:ea typeface="Noto Sans KR Black" panose="020B05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1962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64C9A9A-DD8C-8AF2-C99F-7281ECE175D9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667808239"/>
              </p:ext>
            </p:extLst>
          </p:nvPr>
        </p:nvGraphicFramePr>
        <p:xfrm>
          <a:off x="814031" y="18684248"/>
          <a:ext cx="2296989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989">
                  <a:extLst>
                    <a:ext uri="{9D8B030D-6E8A-4147-A177-3AD203B41FA5}">
                      <a16:colId xmlns:a16="http://schemas.microsoft.com/office/drawing/2014/main" val="364863924"/>
                    </a:ext>
                  </a:extLst>
                </a:gridCol>
              </a:tblGrid>
              <a:tr h="5823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3200" b="1" dirty="0">
                          <a:solidFill>
                            <a:schemeClr val="tx1"/>
                          </a:solidFill>
                          <a:latin typeface="DIN Condensed" pitchFamily="2" charset="0"/>
                          <a:ea typeface="Noto Sans KR Black" panose="020B0500000000000000" pitchFamily="34" charset="-128"/>
                          <a:sym typeface="Arimo"/>
                        </a:rPr>
                        <a:t>OUTCOMES/</a:t>
                      </a:r>
                    </a:p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3200" b="1" dirty="0">
                          <a:solidFill>
                            <a:schemeClr val="tx1"/>
                          </a:solidFill>
                          <a:latin typeface="DIN Condensed" pitchFamily="2" charset="0"/>
                          <a:ea typeface="Noto Sans KR Black" panose="020B0500000000000000" pitchFamily="34" charset="-128"/>
                          <a:sym typeface="Arimo"/>
                        </a:rPr>
                        <a:t>FUTURE PLANS</a:t>
                      </a:r>
                      <a:endParaRPr lang="ko-KR" altLang="en-US" sz="800" b="1" dirty="0">
                        <a:solidFill>
                          <a:schemeClr val="tx1"/>
                        </a:solidFill>
                        <a:latin typeface="DIN Condensed" pitchFamily="2" charset="0"/>
                        <a:ea typeface="Noto Sans KR Black" panose="020B05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19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59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BCEDB-3C90-4412-1FEE-46B23D882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101;p13">
            <a:extLst>
              <a:ext uri="{FF2B5EF4-FFF2-40B4-BE49-F238E27FC236}">
                <a16:creationId xmlns:a16="http://schemas.microsoft.com/office/drawing/2014/main" id="{DFAC9954-6619-62C4-FADC-B83DE74908A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3" y="3494930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2347F5-1A47-E888-3906-8615395BABDF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9589926" y="960528"/>
          <a:ext cx="4898486" cy="216976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10464">
                  <a:extLst>
                    <a:ext uri="{9D8B030D-6E8A-4147-A177-3AD203B41FA5}">
                      <a16:colId xmlns:a16="http://schemas.microsoft.com/office/drawing/2014/main" val="3096246244"/>
                    </a:ext>
                  </a:extLst>
                </a:gridCol>
                <a:gridCol w="3388022">
                  <a:extLst>
                    <a:ext uri="{9D8B030D-6E8A-4147-A177-3AD203B41FA5}">
                      <a16:colId xmlns:a16="http://schemas.microsoft.com/office/drawing/2014/main" val="1981545669"/>
                    </a:ext>
                  </a:extLst>
                </a:gridCol>
              </a:tblGrid>
              <a:tr h="858666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en-US" altLang="ko-KR" sz="2400" b="1" i="0" dirty="0">
                          <a:latin typeface="DIN Condensed" pitchFamily="2" charset="0"/>
                          <a:ea typeface="Noto Sans KR" panose="020B0500000000000000" pitchFamily="34" charset="-128"/>
                        </a:rPr>
                        <a:t>Team Name:</a:t>
                      </a:r>
                      <a:r>
                        <a:rPr lang="ko-KR" altLang="en-US" sz="2400" b="1" i="0" dirty="0">
                          <a:latin typeface="DIN Condensed" pitchFamily="2" charset="0"/>
                          <a:ea typeface="Noto Sans KR" panose="020B0500000000000000" pitchFamily="34" charset="-128"/>
                        </a:rPr>
                        <a:t> </a:t>
                      </a:r>
                      <a:endParaRPr lang="en-KR" sz="2400" b="1" i="0" dirty="0">
                        <a:latin typeface="DIN Condensed" pitchFamily="2" charset="0"/>
                        <a:ea typeface="Noto Sans KR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KR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950624"/>
                  </a:ext>
                </a:extLst>
              </a:tr>
              <a:tr h="1311103">
                <a:tc>
                  <a:txBody>
                    <a:bodyPr/>
                    <a:lstStyle/>
                    <a:p>
                      <a:r>
                        <a:rPr lang="en-US" altLang="ko-KR" sz="2400" b="1" i="0" dirty="0">
                          <a:latin typeface="DIN Condensed" pitchFamily="2" charset="0"/>
                          <a:ea typeface="Noto Sans KR" panose="020B0500000000000000" pitchFamily="34" charset="-128"/>
                        </a:rPr>
                        <a:t>Name(s)</a:t>
                      </a:r>
                      <a:r>
                        <a:rPr lang="en-US" altLang="ko-KR" sz="1800" b="1" i="0" dirty="0">
                          <a:latin typeface="DIN Condensed" pitchFamily="2" charset="0"/>
                          <a:ea typeface="Noto Sans KR" panose="020B0500000000000000" pitchFamily="34" charset="-128"/>
                        </a:rPr>
                        <a:t>:</a:t>
                      </a:r>
                      <a:endParaRPr lang="en-KR" sz="2400" b="1" i="0" dirty="0">
                        <a:latin typeface="DIN Condensed" pitchFamily="2" charset="0"/>
                        <a:ea typeface="Noto Sans KR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KR" sz="14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81947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5BF4F14-5B64-2F61-3FB2-AC6D76B568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60" y="1128591"/>
            <a:ext cx="8077740" cy="1699543"/>
          </a:xfrm>
          <a:prstGeom prst="rect">
            <a:avLst/>
          </a:prstGeom>
        </p:spPr>
      </p:pic>
      <p:cxnSp>
        <p:nvCxnSpPr>
          <p:cNvPr id="14" name="Google Shape;101;p13">
            <a:extLst>
              <a:ext uri="{FF2B5EF4-FFF2-40B4-BE49-F238E27FC236}">
                <a16:creationId xmlns:a16="http://schemas.microsoft.com/office/drawing/2014/main" id="{D4C58D3B-2A05-E268-4EDB-DC5DE1AC3B0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49922" y="20920098"/>
            <a:ext cx="13949916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180CE6-7965-4DBF-118D-88F39476BD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546418" y="21073776"/>
            <a:ext cx="282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NanumBarunpen Bold" panose="020B0503000000000000" pitchFamily="34" charset="-127"/>
                <a:cs typeface="Calibri" panose="020F0502020204030204" pitchFamily="34" charset="0"/>
              </a:rPr>
              <a:t>ENGLISH</a:t>
            </a:r>
            <a:endParaRPr lang="en-KR" b="1" dirty="0">
              <a:latin typeface="Calibri" panose="020F0502020204030204" pitchFamily="34" charset="0"/>
              <a:ea typeface="NanumBarunpen Bold" panose="020B0503000000000000" pitchFamily="34" charset="-127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BFB5F2-AAAE-A9C8-0D6A-43400C5E8496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08846915"/>
              </p:ext>
            </p:extLst>
          </p:nvPr>
        </p:nvGraphicFramePr>
        <p:xfrm>
          <a:off x="814031" y="3688516"/>
          <a:ext cx="534613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6137">
                  <a:extLst>
                    <a:ext uri="{9D8B030D-6E8A-4147-A177-3AD203B41FA5}">
                      <a16:colId xmlns:a16="http://schemas.microsoft.com/office/drawing/2014/main" val="3648639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3200" b="1" dirty="0">
                          <a:solidFill>
                            <a:schemeClr val="tx1"/>
                          </a:solidFill>
                          <a:latin typeface="DIN Condensed" pitchFamily="2" charset="0"/>
                          <a:ea typeface="Noto Sans KR Black" panose="020B0500000000000000" pitchFamily="34" charset="-128"/>
                          <a:sym typeface="Arimo"/>
                        </a:rPr>
                        <a:t>ACTIVITY DETAILS (continued)</a:t>
                      </a:r>
                      <a:endParaRPr lang="ko-KR" altLang="en-US" sz="3200" b="1" dirty="0">
                        <a:solidFill>
                          <a:schemeClr val="tx1"/>
                        </a:solidFill>
                        <a:latin typeface="DIN Condensed" pitchFamily="2" charset="0"/>
                        <a:ea typeface="Noto Sans KR Black" panose="020B05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19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37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141</Words>
  <Application>Microsoft Office PowerPoint</Application>
  <PresentationFormat>Custom</PresentationFormat>
  <Paragraphs>40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Aptos</vt:lpstr>
      <vt:lpstr>Aptos Display</vt:lpstr>
      <vt:lpstr>DIN Condensed</vt:lpstr>
      <vt:lpstr>NanumBarunpen Bold</vt:lpstr>
      <vt:lpstr>Noto Sans KR</vt:lpstr>
      <vt:lpstr>Noto Sans KR Black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Eunkyung</dc:creator>
  <cp:lastModifiedBy>Eunkyung Kim</cp:lastModifiedBy>
  <cp:revision>22</cp:revision>
  <dcterms:created xsi:type="dcterms:W3CDTF">2024-09-12T15:50:38Z</dcterms:created>
  <dcterms:modified xsi:type="dcterms:W3CDTF">2024-10-10T06:47:49Z</dcterms:modified>
</cp:coreProperties>
</file>